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diagrams/quickStyle2.xml" ContentType="application/vnd.openxmlformats-officedocument.drawingml.diagramStyle+xml"/>
  <Override PartName="/ppt/notesSlides/notesSlide29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Override PartName="/ppt/notesSlides/notesSlide18.xml" ContentType="application/vnd.openxmlformats-officedocument.presentationml.notesSlide+xml"/>
  <Override PartName="/ppt/notesSlides/notesSlide27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notesSlides/notesSlide25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30.xml" ContentType="application/vnd.openxmlformats-officedocument.presentationml.notesSlide+xml"/>
  <Override PartName="/ppt/diagrams/layout1.xml" ContentType="application/vnd.openxmlformats-officedocument.drawingml.diagramLayout+xml"/>
  <Override PartName="/ppt/notesSlides/notesSlide7.xml" ContentType="application/vnd.openxmlformats-officedocument.presentationml.notesSlide+xml"/>
  <Override PartName="/ppt/diagrams/data2.xml" ContentType="application/vnd.openxmlformats-officedocument.drawingml.diagramData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Default Extension="bin" ContentType="application/vnd.openxmlformats-officedocument.oleObject"/>
  <Override PartName="/ppt/diagrams/colors2.xml" ContentType="application/vnd.openxmlformats-officedocument.drawingml.diagramColor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emf" ContentType="image/x-emf"/>
  <Default Extension="jpeg" ContentType="image/jpeg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notesSlides/notesSlide8.xml" ContentType="application/vnd.openxmlformats-officedocument.presentationml.notesSlide+xml"/>
  <Override PartName="/ppt/diagrams/layout2.xml" ContentType="application/vnd.openxmlformats-officedocument.drawingml.diagramLayout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diagrams/data1.xml" ContentType="application/vnd.openxmlformats-officedocument.drawingml.diagramData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notesMasterIdLst>
    <p:notesMasterId r:id="rId33"/>
  </p:notesMasterIdLst>
  <p:handoutMasterIdLst>
    <p:handoutMasterId r:id="rId34"/>
  </p:handoutMasterIdLst>
  <p:sldIdLst>
    <p:sldId id="379" r:id="rId2"/>
    <p:sldId id="397" r:id="rId3"/>
    <p:sldId id="439" r:id="rId4"/>
    <p:sldId id="424" r:id="rId5"/>
    <p:sldId id="443" r:id="rId6"/>
    <p:sldId id="442" r:id="rId7"/>
    <p:sldId id="399" r:id="rId8"/>
    <p:sldId id="398" r:id="rId9"/>
    <p:sldId id="448" r:id="rId10"/>
    <p:sldId id="403" r:id="rId11"/>
    <p:sldId id="449" r:id="rId12"/>
    <p:sldId id="411" r:id="rId13"/>
    <p:sldId id="405" r:id="rId14"/>
    <p:sldId id="408" r:id="rId15"/>
    <p:sldId id="429" r:id="rId16"/>
    <p:sldId id="431" r:id="rId17"/>
    <p:sldId id="410" r:id="rId18"/>
    <p:sldId id="430" r:id="rId19"/>
    <p:sldId id="409" r:id="rId20"/>
    <p:sldId id="415" r:id="rId21"/>
    <p:sldId id="434" r:id="rId22"/>
    <p:sldId id="435" r:id="rId23"/>
    <p:sldId id="444" r:id="rId24"/>
    <p:sldId id="445" r:id="rId25"/>
    <p:sldId id="446" r:id="rId26"/>
    <p:sldId id="447" r:id="rId27"/>
    <p:sldId id="416" r:id="rId28"/>
    <p:sldId id="438" r:id="rId29"/>
    <p:sldId id="441" r:id="rId30"/>
    <p:sldId id="436" r:id="rId31"/>
    <p:sldId id="422" r:id="rId32"/>
  </p:sldIdLst>
  <p:sldSz cx="11053763" cy="7921625"/>
  <p:notesSz cx="6784975" cy="9929813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541338" indent="-84138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1084263" indent="-169863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625600" indent="-2540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2168525" indent="-33972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</p:showPr>
  <p:clrMru>
    <a:srgbClr val="204590"/>
    <a:srgbClr val="FFCC00"/>
    <a:srgbClr val="FF4B4B"/>
    <a:srgbClr val="324E8E"/>
    <a:srgbClr val="9E0000"/>
    <a:srgbClr val="000066"/>
    <a:srgbClr val="3C5EA8"/>
    <a:srgbClr val="0049DA"/>
    <a:srgbClr val="E2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7393" autoAdjust="0"/>
    <p:restoredTop sz="98286" autoAdjust="0"/>
  </p:normalViewPr>
  <p:slideViewPr>
    <p:cSldViewPr>
      <p:cViewPr>
        <p:scale>
          <a:sx n="90" d="100"/>
          <a:sy n="90" d="100"/>
        </p:scale>
        <p:origin x="-72" y="-72"/>
      </p:cViewPr>
      <p:guideLst>
        <p:guide orient="horz" pos="2495"/>
        <p:guide pos="3482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4397C8A-AB49-4167-883F-E6B63B838E3B}" type="doc">
      <dgm:prSet loTypeId="urn:microsoft.com/office/officeart/2005/8/layout/radial2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6266057A-5582-4E6E-B87D-8580946D319A}">
      <dgm:prSet custT="1"/>
      <dgm:spPr/>
      <dgm:t>
        <a:bodyPr/>
        <a:lstStyle/>
        <a:p>
          <a:pPr rtl="0"/>
          <a:r>
            <a:rPr lang="ru-RU" sz="1200" dirty="0" smtClean="0">
              <a:latin typeface="Arial Black" pitchFamily="34" charset="0"/>
            </a:rPr>
            <a:t> </a:t>
          </a:r>
          <a:r>
            <a:rPr lang="ru-RU" sz="1200" dirty="0" smtClean="0">
              <a:solidFill>
                <a:srgbClr val="000066"/>
              </a:solidFill>
              <a:latin typeface="Arial Black" pitchFamily="34" charset="0"/>
            </a:rPr>
            <a:t>поставка оборудования и программ обучения для  учебного полигона и лабораторно-технического комплекса Заказчика</a:t>
          </a:r>
          <a:endParaRPr lang="ru-RU" sz="1200" dirty="0">
            <a:solidFill>
              <a:srgbClr val="000066"/>
            </a:solidFill>
            <a:latin typeface="Arial Black" pitchFamily="34" charset="0"/>
          </a:endParaRPr>
        </a:p>
      </dgm:t>
    </dgm:pt>
    <dgm:pt modelId="{A3A960DE-8913-4A1C-85DC-2888AB2103F2}" type="parTrans" cxnId="{A0F218BA-226D-4268-9A83-EC3C76B76A0C}">
      <dgm:prSet/>
      <dgm:spPr/>
      <dgm:t>
        <a:bodyPr/>
        <a:lstStyle/>
        <a:p>
          <a:endParaRPr lang="ru-RU"/>
        </a:p>
      </dgm:t>
    </dgm:pt>
    <dgm:pt modelId="{10E179B5-0639-441C-A4BB-393DDDACF754}" type="sibTrans" cxnId="{A0F218BA-226D-4268-9A83-EC3C76B76A0C}">
      <dgm:prSet/>
      <dgm:spPr/>
      <dgm:t>
        <a:bodyPr/>
        <a:lstStyle/>
        <a:p>
          <a:endParaRPr lang="ru-RU"/>
        </a:p>
      </dgm:t>
    </dgm:pt>
    <dgm:pt modelId="{7310FC74-FDF2-4BC3-9D06-4DB5E4DC6087}">
      <dgm:prSet custT="1"/>
      <dgm:spPr/>
      <dgm:t>
        <a:bodyPr/>
        <a:lstStyle/>
        <a:p>
          <a:pPr rtl="0"/>
          <a:r>
            <a:rPr lang="ru-RU" sz="1200" dirty="0" smtClean="0">
              <a:solidFill>
                <a:srgbClr val="000066"/>
              </a:solidFill>
              <a:latin typeface="Arial Black" pitchFamily="34" charset="0"/>
            </a:rPr>
            <a:t>создание центра по ремонту и обслуживанию на территории Заказчика</a:t>
          </a:r>
          <a:endParaRPr lang="ru-RU" sz="1200" dirty="0">
            <a:solidFill>
              <a:srgbClr val="000066"/>
            </a:solidFill>
            <a:latin typeface="Arial Black" pitchFamily="34" charset="0"/>
          </a:endParaRPr>
        </a:p>
      </dgm:t>
    </dgm:pt>
    <dgm:pt modelId="{E964C652-EF59-4551-BC2F-7D0ADF092ED9}" type="parTrans" cxnId="{B37F28A1-E9C5-405A-84EB-EAF6ACFA4B27}">
      <dgm:prSet/>
      <dgm:spPr/>
      <dgm:t>
        <a:bodyPr/>
        <a:lstStyle/>
        <a:p>
          <a:endParaRPr lang="ru-RU"/>
        </a:p>
      </dgm:t>
    </dgm:pt>
    <dgm:pt modelId="{36E0EE76-4DB3-4E4D-9E75-A63137FACA0B}" type="sibTrans" cxnId="{B37F28A1-E9C5-405A-84EB-EAF6ACFA4B27}">
      <dgm:prSet/>
      <dgm:spPr/>
      <dgm:t>
        <a:bodyPr/>
        <a:lstStyle/>
        <a:p>
          <a:endParaRPr lang="ru-RU"/>
        </a:p>
      </dgm:t>
    </dgm:pt>
    <dgm:pt modelId="{E8BEDF13-C08B-4F57-8B14-91C877427F6A}">
      <dgm:prSet custT="1"/>
      <dgm:spPr/>
      <dgm:t>
        <a:bodyPr/>
        <a:lstStyle/>
        <a:p>
          <a:r>
            <a:rPr lang="ru-RU" sz="1100" dirty="0" smtClean="0">
              <a:solidFill>
                <a:srgbClr val="000066"/>
              </a:solidFill>
              <a:latin typeface="Arial Black" pitchFamily="34" charset="0"/>
            </a:rPr>
            <a:t>ПРОЕКТИРОВАНИЕ</a:t>
          </a:r>
          <a:endParaRPr lang="ru-RU" sz="1100" dirty="0">
            <a:solidFill>
              <a:srgbClr val="000066"/>
            </a:solidFill>
            <a:latin typeface="Arial Black" pitchFamily="34" charset="0"/>
          </a:endParaRPr>
        </a:p>
      </dgm:t>
    </dgm:pt>
    <dgm:pt modelId="{84A7E454-E190-4614-A618-64D1312ED675}" type="parTrans" cxnId="{6120DBF0-51A8-4AE0-9D21-BF15C884EA13}">
      <dgm:prSet/>
      <dgm:spPr/>
      <dgm:t>
        <a:bodyPr/>
        <a:lstStyle/>
        <a:p>
          <a:endParaRPr lang="ru-RU"/>
        </a:p>
      </dgm:t>
    </dgm:pt>
    <dgm:pt modelId="{ED35576D-68D3-4A2C-AFBC-B9FA6627E5CE}" type="sibTrans" cxnId="{6120DBF0-51A8-4AE0-9D21-BF15C884EA13}">
      <dgm:prSet/>
      <dgm:spPr/>
      <dgm:t>
        <a:bodyPr/>
        <a:lstStyle/>
        <a:p>
          <a:endParaRPr lang="ru-RU"/>
        </a:p>
      </dgm:t>
    </dgm:pt>
    <dgm:pt modelId="{C5DE14B4-9E6C-4F6B-AEB8-B12B05EED277}">
      <dgm:prSet custT="1"/>
      <dgm:spPr/>
      <dgm:t>
        <a:bodyPr/>
        <a:lstStyle/>
        <a:p>
          <a:r>
            <a:rPr lang="ru-RU" sz="1200" dirty="0" smtClean="0">
              <a:solidFill>
                <a:srgbClr val="000066"/>
              </a:solidFill>
              <a:latin typeface="Arial Black" pitchFamily="34" charset="0"/>
            </a:rPr>
            <a:t>СТРОИТЕЛЬСТВО</a:t>
          </a:r>
          <a:endParaRPr lang="ru-RU" sz="1200" dirty="0">
            <a:solidFill>
              <a:srgbClr val="000066"/>
            </a:solidFill>
            <a:latin typeface="Arial Black" pitchFamily="34" charset="0"/>
          </a:endParaRPr>
        </a:p>
      </dgm:t>
    </dgm:pt>
    <dgm:pt modelId="{0EBBE0B7-E226-45DA-B559-0D3E53BEB93A}" type="parTrans" cxnId="{AB4D4541-DCB0-449E-B6FD-F1C0697D8A80}">
      <dgm:prSet/>
      <dgm:spPr/>
      <dgm:t>
        <a:bodyPr/>
        <a:lstStyle/>
        <a:p>
          <a:endParaRPr lang="ru-RU"/>
        </a:p>
      </dgm:t>
    </dgm:pt>
    <dgm:pt modelId="{D2C657B4-F34B-4FD4-A7C3-97954213B922}" type="sibTrans" cxnId="{AB4D4541-DCB0-449E-B6FD-F1C0697D8A80}">
      <dgm:prSet/>
      <dgm:spPr/>
      <dgm:t>
        <a:bodyPr/>
        <a:lstStyle/>
        <a:p>
          <a:endParaRPr lang="ru-RU"/>
        </a:p>
      </dgm:t>
    </dgm:pt>
    <dgm:pt modelId="{C3941841-A816-4F42-B9A5-E19ABB1EE1C5}">
      <dgm:prSet custT="1"/>
      <dgm:spPr/>
      <dgm:t>
        <a:bodyPr/>
        <a:lstStyle/>
        <a:p>
          <a:r>
            <a:rPr lang="ru-RU" sz="1200" dirty="0" smtClean="0">
              <a:solidFill>
                <a:srgbClr val="000066"/>
              </a:solidFill>
              <a:latin typeface="Arial Black" pitchFamily="34" charset="0"/>
            </a:rPr>
            <a:t>капитальный ремонт</a:t>
          </a:r>
          <a:endParaRPr lang="ru-RU" sz="1200" dirty="0">
            <a:solidFill>
              <a:srgbClr val="000066"/>
            </a:solidFill>
            <a:latin typeface="Arial Black" pitchFamily="34" charset="0"/>
          </a:endParaRPr>
        </a:p>
      </dgm:t>
    </dgm:pt>
    <dgm:pt modelId="{34A559F7-E8AB-43F1-99FA-306ACB87CF82}" type="parTrans" cxnId="{9EF22309-87F9-46F9-954D-4AC95DD6221E}">
      <dgm:prSet/>
      <dgm:spPr/>
      <dgm:t>
        <a:bodyPr/>
        <a:lstStyle/>
        <a:p>
          <a:endParaRPr lang="ru-RU"/>
        </a:p>
      </dgm:t>
    </dgm:pt>
    <dgm:pt modelId="{8C95ADE0-C3E1-48FF-AF77-C2AC0BE1D047}" type="sibTrans" cxnId="{9EF22309-87F9-46F9-954D-4AC95DD6221E}">
      <dgm:prSet/>
      <dgm:spPr/>
      <dgm:t>
        <a:bodyPr/>
        <a:lstStyle/>
        <a:p>
          <a:endParaRPr lang="ru-RU"/>
        </a:p>
      </dgm:t>
    </dgm:pt>
    <dgm:pt modelId="{D0E880AD-AAC8-4050-B9B2-0F1E6FF7C514}">
      <dgm:prSet custT="1"/>
      <dgm:spPr/>
      <dgm:t>
        <a:bodyPr/>
        <a:lstStyle/>
        <a:p>
          <a:r>
            <a:rPr lang="ru-RU" sz="1200" dirty="0" smtClean="0">
              <a:solidFill>
                <a:srgbClr val="000066"/>
              </a:solidFill>
              <a:latin typeface="Arial Black" pitchFamily="34" charset="0"/>
            </a:rPr>
            <a:t>реконструкция</a:t>
          </a:r>
          <a:endParaRPr lang="ru-RU" sz="1200" dirty="0">
            <a:solidFill>
              <a:srgbClr val="000066"/>
            </a:solidFill>
            <a:latin typeface="Arial Black" pitchFamily="34" charset="0"/>
          </a:endParaRPr>
        </a:p>
      </dgm:t>
    </dgm:pt>
    <dgm:pt modelId="{8F30C93F-B5E0-43E3-876A-6D120089C8BB}" type="parTrans" cxnId="{C06948D6-0510-4F16-BC4E-5C1E5CB5F98A}">
      <dgm:prSet/>
      <dgm:spPr/>
      <dgm:t>
        <a:bodyPr/>
        <a:lstStyle/>
        <a:p>
          <a:endParaRPr lang="ru-RU"/>
        </a:p>
      </dgm:t>
    </dgm:pt>
    <dgm:pt modelId="{A2368788-62C0-492E-B94F-F5DE8B779FEA}" type="sibTrans" cxnId="{C06948D6-0510-4F16-BC4E-5C1E5CB5F98A}">
      <dgm:prSet/>
      <dgm:spPr/>
      <dgm:t>
        <a:bodyPr/>
        <a:lstStyle/>
        <a:p>
          <a:endParaRPr lang="ru-RU"/>
        </a:p>
      </dgm:t>
    </dgm:pt>
    <dgm:pt modelId="{399ABE8E-A6AB-459A-BEB4-53F0250E7A85}" type="pres">
      <dgm:prSet presAssocID="{34397C8A-AB49-4167-883F-E6B63B838E3B}" presName="composite" presStyleCnt="0">
        <dgm:presLayoutVars>
          <dgm:chMax val="5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2E25FA64-C43F-42E8-A8FD-B9915FE2B5AF}" type="pres">
      <dgm:prSet presAssocID="{34397C8A-AB49-4167-883F-E6B63B838E3B}" presName="cycle" presStyleCnt="0"/>
      <dgm:spPr/>
    </dgm:pt>
    <dgm:pt modelId="{1CE6A246-B5BC-42A4-B209-A1E690AAB0CF}" type="pres">
      <dgm:prSet presAssocID="{34397C8A-AB49-4167-883F-E6B63B838E3B}" presName="centerShape" presStyleCnt="0"/>
      <dgm:spPr/>
    </dgm:pt>
    <dgm:pt modelId="{74C0A553-93E0-413F-B5B2-726C786B07F8}" type="pres">
      <dgm:prSet presAssocID="{34397C8A-AB49-4167-883F-E6B63B838E3B}" presName="connSite" presStyleLbl="node1" presStyleIdx="0" presStyleCnt="7"/>
      <dgm:spPr/>
    </dgm:pt>
    <dgm:pt modelId="{71C2FEBD-A357-4D7A-A197-2B9019C4953C}" type="pres">
      <dgm:prSet presAssocID="{34397C8A-AB49-4167-883F-E6B63B838E3B}" presName="visible" presStyleLbl="node1" presStyleIdx="0" presStyleCnt="7" custScaleX="395823" custScaleY="239090" custLinFactNeighborX="32931" custLinFactNeighborY="-4853"/>
      <dgm:spPr/>
    </dgm:pt>
    <dgm:pt modelId="{E72FC5B6-1C05-4E7F-A34F-8E2AF161568A}" type="pres">
      <dgm:prSet presAssocID="{A3A960DE-8913-4A1C-85DC-2888AB2103F2}" presName="Name25" presStyleLbl="parChTrans1D1" presStyleIdx="0" presStyleCnt="6"/>
      <dgm:spPr/>
      <dgm:t>
        <a:bodyPr/>
        <a:lstStyle/>
        <a:p>
          <a:endParaRPr lang="ru-RU"/>
        </a:p>
      </dgm:t>
    </dgm:pt>
    <dgm:pt modelId="{034CC444-4642-44DE-AE38-6A405445CBA2}" type="pres">
      <dgm:prSet presAssocID="{6266057A-5582-4E6E-B87D-8580946D319A}" presName="node" presStyleCnt="0"/>
      <dgm:spPr/>
    </dgm:pt>
    <dgm:pt modelId="{365D73D7-5206-4D38-91B9-EF0703BD7C35}" type="pres">
      <dgm:prSet presAssocID="{6266057A-5582-4E6E-B87D-8580946D319A}" presName="parentNode" presStyleLbl="node1" presStyleIdx="1" presStyleCnt="7" custScaleX="1384561" custScaleY="303647" custLinFactX="200000" custLinFactY="400000" custLinFactNeighborX="214750" custLinFactNeighborY="45435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2F5EFFB-E471-4EFF-AF45-117A93E4CE96}" type="pres">
      <dgm:prSet presAssocID="{6266057A-5582-4E6E-B87D-8580946D319A}" presName="childNode" presStyleLbl="revTx" presStyleIdx="0" presStyleCnt="0">
        <dgm:presLayoutVars>
          <dgm:bulletEnabled val="1"/>
        </dgm:presLayoutVars>
      </dgm:prSet>
      <dgm:spPr/>
    </dgm:pt>
    <dgm:pt modelId="{9FFC2865-58A4-4594-AC28-1BA00EC0C77F}" type="pres">
      <dgm:prSet presAssocID="{E964C652-EF59-4551-BC2F-7D0ADF092ED9}" presName="Name25" presStyleLbl="parChTrans1D1" presStyleIdx="1" presStyleCnt="6"/>
      <dgm:spPr/>
      <dgm:t>
        <a:bodyPr/>
        <a:lstStyle/>
        <a:p>
          <a:endParaRPr lang="ru-RU"/>
        </a:p>
      </dgm:t>
    </dgm:pt>
    <dgm:pt modelId="{F24D5709-042F-41F7-A11D-D95DA359FED1}" type="pres">
      <dgm:prSet presAssocID="{7310FC74-FDF2-4BC3-9D06-4DB5E4DC6087}" presName="node" presStyleCnt="0"/>
      <dgm:spPr/>
    </dgm:pt>
    <dgm:pt modelId="{6A2721D4-C14A-41E6-963D-85D9DDADC556}" type="pres">
      <dgm:prSet presAssocID="{7310FC74-FDF2-4BC3-9D06-4DB5E4DC6087}" presName="parentNode" presStyleLbl="node1" presStyleIdx="2" presStyleCnt="7" custScaleX="1135915" custScaleY="319358" custLinFactX="200000" custLinFactY="122790" custLinFactNeighborX="262463" custLinFactNeighborY="20000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A0E72D7-C62E-4729-8F36-2FD08880EDC6}" type="pres">
      <dgm:prSet presAssocID="{7310FC74-FDF2-4BC3-9D06-4DB5E4DC6087}" presName="childNode" presStyleLbl="revTx" presStyleIdx="0" presStyleCnt="0">
        <dgm:presLayoutVars>
          <dgm:bulletEnabled val="1"/>
        </dgm:presLayoutVars>
      </dgm:prSet>
      <dgm:spPr/>
    </dgm:pt>
    <dgm:pt modelId="{7AD1B097-B0C5-430E-836B-8D2B3FBE6C6B}" type="pres">
      <dgm:prSet presAssocID="{84A7E454-E190-4614-A618-64D1312ED675}" presName="Name25" presStyleLbl="parChTrans1D1" presStyleIdx="2" presStyleCnt="6"/>
      <dgm:spPr/>
      <dgm:t>
        <a:bodyPr/>
        <a:lstStyle/>
        <a:p>
          <a:endParaRPr lang="ru-RU"/>
        </a:p>
      </dgm:t>
    </dgm:pt>
    <dgm:pt modelId="{0EB6E0E5-95EE-4E92-8841-EAEF93C0EC08}" type="pres">
      <dgm:prSet presAssocID="{E8BEDF13-C08B-4F57-8B14-91C877427F6A}" presName="node" presStyleCnt="0"/>
      <dgm:spPr/>
    </dgm:pt>
    <dgm:pt modelId="{79026BAA-8BA6-496E-BBCD-6256D48E795D}" type="pres">
      <dgm:prSet presAssocID="{E8BEDF13-C08B-4F57-8B14-91C877427F6A}" presName="parentNode" presStyleLbl="node1" presStyleIdx="3" presStyleCnt="7" custScaleX="689348" custScaleY="167407" custLinFactX="-195320" custLinFactY="-200000" custLinFactNeighborX="-200000" custLinFactNeighborY="-24834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A9C908A-142B-4180-A37C-EFA9D0F8B5F1}" type="pres">
      <dgm:prSet presAssocID="{E8BEDF13-C08B-4F57-8B14-91C877427F6A}" presName="childNode" presStyleLbl="revTx" presStyleIdx="0" presStyleCnt="0">
        <dgm:presLayoutVars>
          <dgm:bulletEnabled val="1"/>
        </dgm:presLayoutVars>
      </dgm:prSet>
      <dgm:spPr/>
    </dgm:pt>
    <dgm:pt modelId="{7DBF9B6A-D516-4101-A29F-9F651DE491DB}" type="pres">
      <dgm:prSet presAssocID="{0EBBE0B7-E226-45DA-B559-0D3E53BEB93A}" presName="Name25" presStyleLbl="parChTrans1D1" presStyleIdx="3" presStyleCnt="6"/>
      <dgm:spPr/>
      <dgm:t>
        <a:bodyPr/>
        <a:lstStyle/>
        <a:p>
          <a:endParaRPr lang="ru-RU"/>
        </a:p>
      </dgm:t>
    </dgm:pt>
    <dgm:pt modelId="{9C82A6E3-C765-4C9D-95EA-CC44A086E21E}" type="pres">
      <dgm:prSet presAssocID="{C5DE14B4-9E6C-4F6B-AEB8-B12B05EED277}" presName="node" presStyleCnt="0"/>
      <dgm:spPr/>
    </dgm:pt>
    <dgm:pt modelId="{55D18476-CCEB-4A0C-A77E-221419146E67}" type="pres">
      <dgm:prSet presAssocID="{C5DE14B4-9E6C-4F6B-AEB8-B12B05EED277}" presName="parentNode" presStyleLbl="node1" presStyleIdx="4" presStyleCnt="7" custScaleX="684751" custScaleY="161585" custLinFactY="-261568" custLinFactNeighborX="-13148" custLinFactNeighborY="-30000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92CC6F9-5862-46C8-82B0-EEFEC163B6F1}" type="pres">
      <dgm:prSet presAssocID="{C5DE14B4-9E6C-4F6B-AEB8-B12B05EED277}" presName="childNode" presStyleLbl="revTx" presStyleIdx="0" presStyleCnt="0">
        <dgm:presLayoutVars>
          <dgm:bulletEnabled val="1"/>
        </dgm:presLayoutVars>
      </dgm:prSet>
      <dgm:spPr/>
    </dgm:pt>
    <dgm:pt modelId="{30821D33-3BE5-41D0-9C3F-0AC110E84CA3}" type="pres">
      <dgm:prSet presAssocID="{34A559F7-E8AB-43F1-99FA-306ACB87CF82}" presName="Name25" presStyleLbl="parChTrans1D1" presStyleIdx="4" presStyleCnt="6"/>
      <dgm:spPr/>
      <dgm:t>
        <a:bodyPr/>
        <a:lstStyle/>
        <a:p>
          <a:endParaRPr lang="ru-RU"/>
        </a:p>
      </dgm:t>
    </dgm:pt>
    <dgm:pt modelId="{35AE6B11-4372-496B-A2E8-A467AE937612}" type="pres">
      <dgm:prSet presAssocID="{C3941841-A816-4F42-B9A5-E19ABB1EE1C5}" presName="node" presStyleCnt="0"/>
      <dgm:spPr/>
    </dgm:pt>
    <dgm:pt modelId="{633AF4B0-C251-418F-9EEC-2B2267D0A839}" type="pres">
      <dgm:prSet presAssocID="{C3941841-A816-4F42-B9A5-E19ABB1EE1C5}" presName="parentNode" presStyleLbl="node1" presStyleIdx="5" presStyleCnt="7" custScaleX="594102" custScaleY="187194" custLinFactX="311025" custLinFactY="-400000" custLinFactNeighborX="400000" custLinFactNeighborY="-478999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27BD2AB-2AB2-4730-AADA-509B048770D2}" type="pres">
      <dgm:prSet presAssocID="{C3941841-A816-4F42-B9A5-E19ABB1EE1C5}" presName="childNode" presStyleLbl="revTx" presStyleIdx="0" presStyleCnt="0">
        <dgm:presLayoutVars>
          <dgm:bulletEnabled val="1"/>
        </dgm:presLayoutVars>
      </dgm:prSet>
      <dgm:spPr/>
    </dgm:pt>
    <dgm:pt modelId="{388B52BA-805B-4359-81D8-5938814DD755}" type="pres">
      <dgm:prSet presAssocID="{8F30C93F-B5E0-43E3-876A-6D120089C8BB}" presName="Name25" presStyleLbl="parChTrans1D1" presStyleIdx="5" presStyleCnt="6"/>
      <dgm:spPr/>
      <dgm:t>
        <a:bodyPr/>
        <a:lstStyle/>
        <a:p>
          <a:endParaRPr lang="ru-RU"/>
        </a:p>
      </dgm:t>
    </dgm:pt>
    <dgm:pt modelId="{54E550B0-B747-4D58-8AC9-4A315D240F5D}" type="pres">
      <dgm:prSet presAssocID="{D0E880AD-AAC8-4050-B9B2-0F1E6FF7C514}" presName="node" presStyleCnt="0"/>
      <dgm:spPr/>
    </dgm:pt>
    <dgm:pt modelId="{DBDC90BF-28B8-4A67-A675-9FAB0DA6F428}" type="pres">
      <dgm:prSet presAssocID="{D0E880AD-AAC8-4050-B9B2-0F1E6FF7C514}" presName="parentNode" presStyleLbl="node1" presStyleIdx="6" presStyleCnt="7" custScaleX="616486" custLinFactX="400000" custLinFactY="-400000" custLinFactNeighborX="428352" custLinFactNeighborY="-49558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D72C19C-39E8-4AF6-A4F5-0980043C665E}" type="pres">
      <dgm:prSet presAssocID="{D0E880AD-AAC8-4050-B9B2-0F1E6FF7C514}" presName="childNode" presStyleLbl="revTx" presStyleIdx="0" presStyleCnt="0">
        <dgm:presLayoutVars>
          <dgm:bulletEnabled val="1"/>
        </dgm:presLayoutVars>
      </dgm:prSet>
      <dgm:spPr/>
    </dgm:pt>
  </dgm:ptLst>
  <dgm:cxnLst>
    <dgm:cxn modelId="{F9DFD21E-7050-4118-B511-746B2CF3B650}" type="presOf" srcId="{E964C652-EF59-4551-BC2F-7D0ADF092ED9}" destId="{9FFC2865-58A4-4594-AC28-1BA00EC0C77F}" srcOrd="0" destOrd="0" presId="urn:microsoft.com/office/officeart/2005/8/layout/radial2"/>
    <dgm:cxn modelId="{7A6A6DDA-BD76-4AED-8CE1-5F22CDCE189B}" type="presOf" srcId="{C3941841-A816-4F42-B9A5-E19ABB1EE1C5}" destId="{633AF4B0-C251-418F-9EEC-2B2267D0A839}" srcOrd="0" destOrd="0" presId="urn:microsoft.com/office/officeart/2005/8/layout/radial2"/>
    <dgm:cxn modelId="{70503E05-3840-4E40-8029-9758917B4A90}" type="presOf" srcId="{A3A960DE-8913-4A1C-85DC-2888AB2103F2}" destId="{E72FC5B6-1C05-4E7F-A34F-8E2AF161568A}" srcOrd="0" destOrd="0" presId="urn:microsoft.com/office/officeart/2005/8/layout/radial2"/>
    <dgm:cxn modelId="{A0F218BA-226D-4268-9A83-EC3C76B76A0C}" srcId="{34397C8A-AB49-4167-883F-E6B63B838E3B}" destId="{6266057A-5582-4E6E-B87D-8580946D319A}" srcOrd="0" destOrd="0" parTransId="{A3A960DE-8913-4A1C-85DC-2888AB2103F2}" sibTransId="{10E179B5-0639-441C-A4BB-393DDDACF754}"/>
    <dgm:cxn modelId="{BC0450B6-0A0E-422E-92F8-94A2B487F251}" type="presOf" srcId="{D0E880AD-AAC8-4050-B9B2-0F1E6FF7C514}" destId="{DBDC90BF-28B8-4A67-A675-9FAB0DA6F428}" srcOrd="0" destOrd="0" presId="urn:microsoft.com/office/officeart/2005/8/layout/radial2"/>
    <dgm:cxn modelId="{4D6C89B0-B818-404A-B721-29E449029E78}" type="presOf" srcId="{8F30C93F-B5E0-43E3-876A-6D120089C8BB}" destId="{388B52BA-805B-4359-81D8-5938814DD755}" srcOrd="0" destOrd="0" presId="urn:microsoft.com/office/officeart/2005/8/layout/radial2"/>
    <dgm:cxn modelId="{6120DBF0-51A8-4AE0-9D21-BF15C884EA13}" srcId="{34397C8A-AB49-4167-883F-E6B63B838E3B}" destId="{E8BEDF13-C08B-4F57-8B14-91C877427F6A}" srcOrd="2" destOrd="0" parTransId="{84A7E454-E190-4614-A618-64D1312ED675}" sibTransId="{ED35576D-68D3-4A2C-AFBC-B9FA6627E5CE}"/>
    <dgm:cxn modelId="{B37F28A1-E9C5-405A-84EB-EAF6ACFA4B27}" srcId="{34397C8A-AB49-4167-883F-E6B63B838E3B}" destId="{7310FC74-FDF2-4BC3-9D06-4DB5E4DC6087}" srcOrd="1" destOrd="0" parTransId="{E964C652-EF59-4551-BC2F-7D0ADF092ED9}" sibTransId="{36E0EE76-4DB3-4E4D-9E75-A63137FACA0B}"/>
    <dgm:cxn modelId="{E037C5EF-3810-4B35-8890-028EAEAE04A9}" type="presOf" srcId="{84A7E454-E190-4614-A618-64D1312ED675}" destId="{7AD1B097-B0C5-430E-836B-8D2B3FBE6C6B}" srcOrd="0" destOrd="0" presId="urn:microsoft.com/office/officeart/2005/8/layout/radial2"/>
    <dgm:cxn modelId="{DE88E587-6E09-48C5-88D6-C6203D6EBD1F}" type="presOf" srcId="{0EBBE0B7-E226-45DA-B559-0D3E53BEB93A}" destId="{7DBF9B6A-D516-4101-A29F-9F651DE491DB}" srcOrd="0" destOrd="0" presId="urn:microsoft.com/office/officeart/2005/8/layout/radial2"/>
    <dgm:cxn modelId="{F1B51365-4C71-4304-80D6-3E8FFFD0EAF2}" type="presOf" srcId="{C5DE14B4-9E6C-4F6B-AEB8-B12B05EED277}" destId="{55D18476-CCEB-4A0C-A77E-221419146E67}" srcOrd="0" destOrd="0" presId="urn:microsoft.com/office/officeart/2005/8/layout/radial2"/>
    <dgm:cxn modelId="{7821148D-E73A-42D7-B868-A4BE42D21901}" type="presOf" srcId="{E8BEDF13-C08B-4F57-8B14-91C877427F6A}" destId="{79026BAA-8BA6-496E-BBCD-6256D48E795D}" srcOrd="0" destOrd="0" presId="urn:microsoft.com/office/officeart/2005/8/layout/radial2"/>
    <dgm:cxn modelId="{9EF22309-87F9-46F9-954D-4AC95DD6221E}" srcId="{34397C8A-AB49-4167-883F-E6B63B838E3B}" destId="{C3941841-A816-4F42-B9A5-E19ABB1EE1C5}" srcOrd="4" destOrd="0" parTransId="{34A559F7-E8AB-43F1-99FA-306ACB87CF82}" sibTransId="{8C95ADE0-C3E1-48FF-AF77-C2AC0BE1D047}"/>
    <dgm:cxn modelId="{DC423030-32B0-4743-94D6-F31C31795444}" type="presOf" srcId="{7310FC74-FDF2-4BC3-9D06-4DB5E4DC6087}" destId="{6A2721D4-C14A-41E6-963D-85D9DDADC556}" srcOrd="0" destOrd="0" presId="urn:microsoft.com/office/officeart/2005/8/layout/radial2"/>
    <dgm:cxn modelId="{3E2580D3-315E-4427-B8E0-71360382681F}" type="presOf" srcId="{34A559F7-E8AB-43F1-99FA-306ACB87CF82}" destId="{30821D33-3BE5-41D0-9C3F-0AC110E84CA3}" srcOrd="0" destOrd="0" presId="urn:microsoft.com/office/officeart/2005/8/layout/radial2"/>
    <dgm:cxn modelId="{C06948D6-0510-4F16-BC4E-5C1E5CB5F98A}" srcId="{34397C8A-AB49-4167-883F-E6B63B838E3B}" destId="{D0E880AD-AAC8-4050-B9B2-0F1E6FF7C514}" srcOrd="5" destOrd="0" parTransId="{8F30C93F-B5E0-43E3-876A-6D120089C8BB}" sibTransId="{A2368788-62C0-492E-B94F-F5DE8B779FEA}"/>
    <dgm:cxn modelId="{1E1E5989-80A7-4906-84D8-8BE708E07641}" type="presOf" srcId="{34397C8A-AB49-4167-883F-E6B63B838E3B}" destId="{399ABE8E-A6AB-459A-BEB4-53F0250E7A85}" srcOrd="0" destOrd="0" presId="urn:microsoft.com/office/officeart/2005/8/layout/radial2"/>
    <dgm:cxn modelId="{AB4D4541-DCB0-449E-B6FD-F1C0697D8A80}" srcId="{34397C8A-AB49-4167-883F-E6B63B838E3B}" destId="{C5DE14B4-9E6C-4F6B-AEB8-B12B05EED277}" srcOrd="3" destOrd="0" parTransId="{0EBBE0B7-E226-45DA-B559-0D3E53BEB93A}" sibTransId="{D2C657B4-F34B-4FD4-A7C3-97954213B922}"/>
    <dgm:cxn modelId="{E12193EF-B203-4142-9A42-C7BCDF4C0049}" type="presOf" srcId="{6266057A-5582-4E6E-B87D-8580946D319A}" destId="{365D73D7-5206-4D38-91B9-EF0703BD7C35}" srcOrd="0" destOrd="0" presId="urn:microsoft.com/office/officeart/2005/8/layout/radial2"/>
    <dgm:cxn modelId="{4889BF04-0548-46FE-B25C-894258D1548D}" type="presParOf" srcId="{399ABE8E-A6AB-459A-BEB4-53F0250E7A85}" destId="{2E25FA64-C43F-42E8-A8FD-B9915FE2B5AF}" srcOrd="0" destOrd="0" presId="urn:microsoft.com/office/officeart/2005/8/layout/radial2"/>
    <dgm:cxn modelId="{1E10362A-0DC6-4E80-BE31-C0A994DD4073}" type="presParOf" srcId="{2E25FA64-C43F-42E8-A8FD-B9915FE2B5AF}" destId="{1CE6A246-B5BC-42A4-B209-A1E690AAB0CF}" srcOrd="0" destOrd="0" presId="urn:microsoft.com/office/officeart/2005/8/layout/radial2"/>
    <dgm:cxn modelId="{43A64246-EDB4-4A32-9E3B-13752C1BA9BF}" type="presParOf" srcId="{1CE6A246-B5BC-42A4-B209-A1E690AAB0CF}" destId="{74C0A553-93E0-413F-B5B2-726C786B07F8}" srcOrd="0" destOrd="0" presId="urn:microsoft.com/office/officeart/2005/8/layout/radial2"/>
    <dgm:cxn modelId="{99365D0A-F6DE-4674-9661-C93B6A638B86}" type="presParOf" srcId="{1CE6A246-B5BC-42A4-B209-A1E690AAB0CF}" destId="{71C2FEBD-A357-4D7A-A197-2B9019C4953C}" srcOrd="1" destOrd="0" presId="urn:microsoft.com/office/officeart/2005/8/layout/radial2"/>
    <dgm:cxn modelId="{2D73FCE8-6BB9-49E5-818D-E77671965B2C}" type="presParOf" srcId="{2E25FA64-C43F-42E8-A8FD-B9915FE2B5AF}" destId="{E72FC5B6-1C05-4E7F-A34F-8E2AF161568A}" srcOrd="1" destOrd="0" presId="urn:microsoft.com/office/officeart/2005/8/layout/radial2"/>
    <dgm:cxn modelId="{D0DFF5B6-D579-448F-936A-D4EF97272342}" type="presParOf" srcId="{2E25FA64-C43F-42E8-A8FD-B9915FE2B5AF}" destId="{034CC444-4642-44DE-AE38-6A405445CBA2}" srcOrd="2" destOrd="0" presId="urn:microsoft.com/office/officeart/2005/8/layout/radial2"/>
    <dgm:cxn modelId="{C2250D99-B6D8-4013-8840-0FE6A17F0E5A}" type="presParOf" srcId="{034CC444-4642-44DE-AE38-6A405445CBA2}" destId="{365D73D7-5206-4D38-91B9-EF0703BD7C35}" srcOrd="0" destOrd="0" presId="urn:microsoft.com/office/officeart/2005/8/layout/radial2"/>
    <dgm:cxn modelId="{194095BB-6DAA-4A19-B5CD-414D85C605F6}" type="presParOf" srcId="{034CC444-4642-44DE-AE38-6A405445CBA2}" destId="{C2F5EFFB-E471-4EFF-AF45-117A93E4CE96}" srcOrd="1" destOrd="0" presId="urn:microsoft.com/office/officeart/2005/8/layout/radial2"/>
    <dgm:cxn modelId="{B4343196-D9C6-4205-98DF-D2762D228B23}" type="presParOf" srcId="{2E25FA64-C43F-42E8-A8FD-B9915FE2B5AF}" destId="{9FFC2865-58A4-4594-AC28-1BA00EC0C77F}" srcOrd="3" destOrd="0" presId="urn:microsoft.com/office/officeart/2005/8/layout/radial2"/>
    <dgm:cxn modelId="{923C81F8-198D-4626-A7B0-74B0EB6BE785}" type="presParOf" srcId="{2E25FA64-C43F-42E8-A8FD-B9915FE2B5AF}" destId="{F24D5709-042F-41F7-A11D-D95DA359FED1}" srcOrd="4" destOrd="0" presId="urn:microsoft.com/office/officeart/2005/8/layout/radial2"/>
    <dgm:cxn modelId="{7EF45637-FAF0-4F2C-97A5-030A2F3B8622}" type="presParOf" srcId="{F24D5709-042F-41F7-A11D-D95DA359FED1}" destId="{6A2721D4-C14A-41E6-963D-85D9DDADC556}" srcOrd="0" destOrd="0" presId="urn:microsoft.com/office/officeart/2005/8/layout/radial2"/>
    <dgm:cxn modelId="{A4375527-D2B0-422A-9FAC-B566AF3315E9}" type="presParOf" srcId="{F24D5709-042F-41F7-A11D-D95DA359FED1}" destId="{0A0E72D7-C62E-4729-8F36-2FD08880EDC6}" srcOrd="1" destOrd="0" presId="urn:microsoft.com/office/officeart/2005/8/layout/radial2"/>
    <dgm:cxn modelId="{40887365-667B-43E7-AB4E-9D7883EC79FE}" type="presParOf" srcId="{2E25FA64-C43F-42E8-A8FD-B9915FE2B5AF}" destId="{7AD1B097-B0C5-430E-836B-8D2B3FBE6C6B}" srcOrd="5" destOrd="0" presId="urn:microsoft.com/office/officeart/2005/8/layout/radial2"/>
    <dgm:cxn modelId="{FF7EA737-D4DB-4CBB-9208-B9D10ED3930A}" type="presParOf" srcId="{2E25FA64-C43F-42E8-A8FD-B9915FE2B5AF}" destId="{0EB6E0E5-95EE-4E92-8841-EAEF93C0EC08}" srcOrd="6" destOrd="0" presId="urn:microsoft.com/office/officeart/2005/8/layout/radial2"/>
    <dgm:cxn modelId="{95A9C5B8-E77E-4820-AA57-1FF55D91DB75}" type="presParOf" srcId="{0EB6E0E5-95EE-4E92-8841-EAEF93C0EC08}" destId="{79026BAA-8BA6-496E-BBCD-6256D48E795D}" srcOrd="0" destOrd="0" presId="urn:microsoft.com/office/officeart/2005/8/layout/radial2"/>
    <dgm:cxn modelId="{A3162BE1-88FD-4B5D-B3B2-C00250CE9E4C}" type="presParOf" srcId="{0EB6E0E5-95EE-4E92-8841-EAEF93C0EC08}" destId="{BA9C908A-142B-4180-A37C-EFA9D0F8B5F1}" srcOrd="1" destOrd="0" presId="urn:microsoft.com/office/officeart/2005/8/layout/radial2"/>
    <dgm:cxn modelId="{9A4FA3AF-995D-4DDA-8C09-8AA2E900C832}" type="presParOf" srcId="{2E25FA64-C43F-42E8-A8FD-B9915FE2B5AF}" destId="{7DBF9B6A-D516-4101-A29F-9F651DE491DB}" srcOrd="7" destOrd="0" presId="urn:microsoft.com/office/officeart/2005/8/layout/radial2"/>
    <dgm:cxn modelId="{EDD99675-6497-41C5-B2C9-5A7120B6EEDD}" type="presParOf" srcId="{2E25FA64-C43F-42E8-A8FD-B9915FE2B5AF}" destId="{9C82A6E3-C765-4C9D-95EA-CC44A086E21E}" srcOrd="8" destOrd="0" presId="urn:microsoft.com/office/officeart/2005/8/layout/radial2"/>
    <dgm:cxn modelId="{5C9247AB-8AF1-4AF0-A533-5A3044C40BA5}" type="presParOf" srcId="{9C82A6E3-C765-4C9D-95EA-CC44A086E21E}" destId="{55D18476-CCEB-4A0C-A77E-221419146E67}" srcOrd="0" destOrd="0" presId="urn:microsoft.com/office/officeart/2005/8/layout/radial2"/>
    <dgm:cxn modelId="{6E7E8953-77FB-424B-BA95-C0E33CBA5C80}" type="presParOf" srcId="{9C82A6E3-C765-4C9D-95EA-CC44A086E21E}" destId="{092CC6F9-5862-46C8-82B0-EEFEC163B6F1}" srcOrd="1" destOrd="0" presId="urn:microsoft.com/office/officeart/2005/8/layout/radial2"/>
    <dgm:cxn modelId="{4FC9DB54-3A2B-47DD-83F6-7CCA3A1541A5}" type="presParOf" srcId="{2E25FA64-C43F-42E8-A8FD-B9915FE2B5AF}" destId="{30821D33-3BE5-41D0-9C3F-0AC110E84CA3}" srcOrd="9" destOrd="0" presId="urn:microsoft.com/office/officeart/2005/8/layout/radial2"/>
    <dgm:cxn modelId="{902B13CE-86BE-4419-B76F-9A5DD90A8973}" type="presParOf" srcId="{2E25FA64-C43F-42E8-A8FD-B9915FE2B5AF}" destId="{35AE6B11-4372-496B-A2E8-A467AE937612}" srcOrd="10" destOrd="0" presId="urn:microsoft.com/office/officeart/2005/8/layout/radial2"/>
    <dgm:cxn modelId="{2CEC88AC-C014-4094-AECA-33C1319C6ACF}" type="presParOf" srcId="{35AE6B11-4372-496B-A2E8-A467AE937612}" destId="{633AF4B0-C251-418F-9EEC-2B2267D0A839}" srcOrd="0" destOrd="0" presId="urn:microsoft.com/office/officeart/2005/8/layout/radial2"/>
    <dgm:cxn modelId="{2C31243C-A033-48DB-9D8A-37AC04AA5EB2}" type="presParOf" srcId="{35AE6B11-4372-496B-A2E8-A467AE937612}" destId="{F27BD2AB-2AB2-4730-AADA-509B048770D2}" srcOrd="1" destOrd="0" presId="urn:microsoft.com/office/officeart/2005/8/layout/radial2"/>
    <dgm:cxn modelId="{5AD64726-2511-4842-B78B-38C177266A5D}" type="presParOf" srcId="{2E25FA64-C43F-42E8-A8FD-B9915FE2B5AF}" destId="{388B52BA-805B-4359-81D8-5938814DD755}" srcOrd="11" destOrd="0" presId="urn:microsoft.com/office/officeart/2005/8/layout/radial2"/>
    <dgm:cxn modelId="{34A649DD-CEA8-427A-A00F-F1A553FAD886}" type="presParOf" srcId="{2E25FA64-C43F-42E8-A8FD-B9915FE2B5AF}" destId="{54E550B0-B747-4D58-8AC9-4A315D240F5D}" srcOrd="12" destOrd="0" presId="urn:microsoft.com/office/officeart/2005/8/layout/radial2"/>
    <dgm:cxn modelId="{8316D79A-7356-4D16-A7E6-99EC268A2ACA}" type="presParOf" srcId="{54E550B0-B747-4D58-8AC9-4A315D240F5D}" destId="{DBDC90BF-28B8-4A67-A675-9FAB0DA6F428}" srcOrd="0" destOrd="0" presId="urn:microsoft.com/office/officeart/2005/8/layout/radial2"/>
    <dgm:cxn modelId="{95A60A54-4A24-4C3F-8F37-9095E53F81E3}" type="presParOf" srcId="{54E550B0-B747-4D58-8AC9-4A315D240F5D}" destId="{9D72C19C-39E8-4AF6-A4F5-0980043C665E}" srcOrd="1" destOrd="0" presId="urn:microsoft.com/office/officeart/2005/8/layout/radial2"/>
  </dgm:cxnLst>
  <dgm:bg>
    <a:noFill/>
  </dgm:bg>
  <dgm:whole/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AFB7B6FF-F404-4221-B5EF-2E4D94B92037}" type="doc">
      <dgm:prSet loTypeId="urn:microsoft.com/office/officeart/2005/8/layout/process4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12C7154A-897D-4DE6-8CDF-C5C5B6D455F5}">
      <dgm:prSet phldrT="[Текст]" custT="1"/>
      <dgm:spPr>
        <a:solidFill>
          <a:srgbClr val="00B050"/>
        </a:solidFill>
      </dgm:spPr>
      <dgm:t>
        <a:bodyPr/>
        <a:lstStyle/>
        <a:p>
          <a:pPr rtl="0"/>
          <a:r>
            <a:rPr kumimoji="0" lang="ru-RU" sz="18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+mj-lt"/>
              <a:cs typeface="Arial" pitchFamily="34" charset="0"/>
            </a:rPr>
            <a:t>Системы  диспетчерского  управления </a:t>
          </a:r>
          <a:endParaRPr lang="ru-RU" sz="1800" dirty="0">
            <a:solidFill>
              <a:schemeClr val="bg1"/>
            </a:solidFill>
            <a:latin typeface="+mj-lt"/>
          </a:endParaRPr>
        </a:p>
      </dgm:t>
    </dgm:pt>
    <dgm:pt modelId="{85DC69A8-D586-4185-9667-18D21E3F5D2C}" type="parTrans" cxnId="{5B4A882E-5D8B-42A7-9D24-A97AF2F62B5D}">
      <dgm:prSet/>
      <dgm:spPr/>
      <dgm:t>
        <a:bodyPr/>
        <a:lstStyle/>
        <a:p>
          <a:endParaRPr lang="ru-RU"/>
        </a:p>
      </dgm:t>
    </dgm:pt>
    <dgm:pt modelId="{59647D72-1B1C-4E67-80F8-01A4762663E8}" type="sibTrans" cxnId="{5B4A882E-5D8B-42A7-9D24-A97AF2F62B5D}">
      <dgm:prSet/>
      <dgm:spPr/>
      <dgm:t>
        <a:bodyPr/>
        <a:lstStyle/>
        <a:p>
          <a:endParaRPr lang="ru-RU"/>
        </a:p>
      </dgm:t>
    </dgm:pt>
    <dgm:pt modelId="{0DA82D39-87BC-405E-A72E-FF6C4B377CD7}">
      <dgm:prSet phldrT="[Текст]" custT="1"/>
      <dgm:spPr>
        <a:solidFill>
          <a:schemeClr val="bg1"/>
        </a:solidFill>
      </dgm:spPr>
      <dgm:t>
        <a:bodyPr/>
        <a:lstStyle/>
        <a:p>
          <a:pPr marL="0" indent="0"/>
          <a:r>
            <a:rPr lang="ru-RU" sz="1400" b="1" dirty="0" smtClean="0">
              <a:solidFill>
                <a:srgbClr val="204590"/>
              </a:solidFill>
            </a:rPr>
            <a:t>Уровень 1</a:t>
          </a:r>
        </a:p>
        <a:p>
          <a:r>
            <a:rPr lang="ru-RU" sz="1400" dirty="0" smtClean="0">
              <a:solidFill>
                <a:srgbClr val="204590"/>
              </a:solidFill>
            </a:rPr>
            <a:t>(ДЦ)</a:t>
          </a:r>
          <a:endParaRPr lang="ru-RU" sz="1400" dirty="0">
            <a:solidFill>
              <a:srgbClr val="204590"/>
            </a:solidFill>
          </a:endParaRPr>
        </a:p>
      </dgm:t>
    </dgm:pt>
    <dgm:pt modelId="{302CA7FC-AEDC-4466-B983-AAC942DB46E5}" type="parTrans" cxnId="{D1F0D9E9-6982-4011-8D55-A1DE55FB79CF}">
      <dgm:prSet/>
      <dgm:spPr/>
      <dgm:t>
        <a:bodyPr/>
        <a:lstStyle/>
        <a:p>
          <a:endParaRPr lang="ru-RU"/>
        </a:p>
      </dgm:t>
    </dgm:pt>
    <dgm:pt modelId="{EC5F351D-DCD3-4708-8790-68F67297BA85}" type="sibTrans" cxnId="{D1F0D9E9-6982-4011-8D55-A1DE55FB79CF}">
      <dgm:prSet/>
      <dgm:spPr/>
      <dgm:t>
        <a:bodyPr/>
        <a:lstStyle/>
        <a:p>
          <a:endParaRPr lang="ru-RU"/>
        </a:p>
      </dgm:t>
    </dgm:pt>
    <dgm:pt modelId="{397C6392-B3E5-4B48-AB9F-3B7E5E77A4EF}">
      <dgm:prSet phldrT="[Текст]" custT="1"/>
      <dgm:spPr>
        <a:solidFill>
          <a:schemeClr val="accent2">
            <a:lumMod val="20000"/>
            <a:lumOff val="80000"/>
          </a:schemeClr>
        </a:solidFill>
      </dgm:spPr>
      <dgm:t>
        <a:bodyPr/>
        <a:lstStyle/>
        <a:p>
          <a:pPr algn="l"/>
          <a:r>
            <a:rPr kumimoji="0" lang="ru-RU" sz="1000" b="0" i="0" u="none" strike="noStrike" cap="none" normalizeH="0" baseline="0" dirty="0" smtClean="0">
              <a:ln>
                <a:noFill/>
              </a:ln>
              <a:solidFill>
                <a:srgbClr val="000066"/>
              </a:solidFill>
              <a:effectLst/>
              <a:latin typeface="+mn-lt"/>
              <a:cs typeface="Arial" pitchFamily="34" charset="0"/>
            </a:rPr>
            <a:t>Централизованный контроль за выполнением условий безопасности при движении поездов.</a:t>
          </a:r>
        </a:p>
        <a:p>
          <a:pPr algn="l"/>
          <a:r>
            <a:rPr kumimoji="0" lang="ru-RU" sz="1000" b="0" i="0" u="none" strike="noStrike" cap="none" normalizeH="0" baseline="0" dirty="0" smtClean="0">
              <a:ln>
                <a:noFill/>
              </a:ln>
              <a:solidFill>
                <a:srgbClr val="000066"/>
              </a:solidFill>
              <a:effectLst/>
              <a:latin typeface="+mn-lt"/>
              <a:cs typeface="Arial" pitchFamily="34" charset="0"/>
            </a:rPr>
            <a:t>Управление приготовлением маршрутов следования поездов.</a:t>
          </a:r>
        </a:p>
        <a:p>
          <a:pPr algn="l"/>
          <a:r>
            <a:rPr kumimoji="0" lang="ru-RU" sz="1000" b="0" i="0" u="none" strike="noStrike" cap="none" normalizeH="0" baseline="0" dirty="0" smtClean="0">
              <a:ln>
                <a:noFill/>
              </a:ln>
              <a:solidFill>
                <a:srgbClr val="000066"/>
              </a:solidFill>
              <a:effectLst/>
              <a:latin typeface="+mn-lt"/>
              <a:cs typeface="Arial" pitchFamily="34" charset="0"/>
            </a:rPr>
            <a:t>Экстренное прямое управление устройствами 2-го и 3-го уровней при нарушении условий безопасности движения поездов.</a:t>
          </a:r>
        </a:p>
        <a:p>
          <a:pPr algn="l" rtl="0"/>
          <a:r>
            <a:rPr kumimoji="0" lang="ru-RU" sz="1000" b="0" i="0" u="none" strike="noStrike" cap="none" normalizeH="0" baseline="0" dirty="0" smtClean="0">
              <a:ln>
                <a:noFill/>
              </a:ln>
              <a:solidFill>
                <a:srgbClr val="000066"/>
              </a:solidFill>
              <a:effectLst/>
              <a:latin typeface="+mn-lt"/>
              <a:cs typeface="Arial" pitchFamily="34" charset="0"/>
            </a:rPr>
            <a:t>Формирование и ведение базы данных о качестве перевозочного процесса, параметрах аппаратуры СЖАТ и действиях  эксплуатационного персонала.</a:t>
          </a:r>
          <a:endParaRPr lang="ru-RU" sz="1000" dirty="0">
            <a:latin typeface="+mn-lt"/>
          </a:endParaRPr>
        </a:p>
      </dgm:t>
    </dgm:pt>
    <dgm:pt modelId="{6A2DDB47-F975-4F83-AA33-23034D023117}" type="parTrans" cxnId="{A36AA184-78B9-4844-A472-BD0C282F6AFF}">
      <dgm:prSet/>
      <dgm:spPr/>
      <dgm:t>
        <a:bodyPr/>
        <a:lstStyle/>
        <a:p>
          <a:endParaRPr lang="ru-RU"/>
        </a:p>
      </dgm:t>
    </dgm:pt>
    <dgm:pt modelId="{35DB9858-540C-46E9-92D0-17F42AFF6BE8}" type="sibTrans" cxnId="{A36AA184-78B9-4844-A472-BD0C282F6AFF}">
      <dgm:prSet/>
      <dgm:spPr/>
      <dgm:t>
        <a:bodyPr/>
        <a:lstStyle/>
        <a:p>
          <a:endParaRPr lang="ru-RU"/>
        </a:p>
      </dgm:t>
    </dgm:pt>
    <dgm:pt modelId="{33A44E3B-A1B9-4ABB-8E4E-A028122D5DFD}">
      <dgm:prSet phldrT="[Текст]" custT="1"/>
      <dgm:spPr>
        <a:solidFill>
          <a:srgbClr val="000066"/>
        </a:solidFill>
      </dgm:spPr>
      <dgm:t>
        <a:bodyPr/>
        <a:lstStyle/>
        <a:p>
          <a:r>
            <a:rPr kumimoji="0" lang="ru-RU" sz="16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+mn-lt"/>
              <a:cs typeface="Arial" pitchFamily="34" charset="0"/>
            </a:rPr>
            <a:t>Системы приготовления маршрутов и системы интервального регулирования движения поездов</a:t>
          </a:r>
          <a:endParaRPr lang="ru-RU" sz="1600" dirty="0">
            <a:solidFill>
              <a:schemeClr val="bg1"/>
            </a:solidFill>
            <a:latin typeface="+mn-lt"/>
          </a:endParaRPr>
        </a:p>
      </dgm:t>
    </dgm:pt>
    <dgm:pt modelId="{0B165D98-E7E9-4F1C-8835-86C58179B12D}" type="parTrans" cxnId="{D3BC0F00-B5F4-4215-BEDB-C126EDA22473}">
      <dgm:prSet/>
      <dgm:spPr/>
      <dgm:t>
        <a:bodyPr/>
        <a:lstStyle/>
        <a:p>
          <a:endParaRPr lang="ru-RU"/>
        </a:p>
      </dgm:t>
    </dgm:pt>
    <dgm:pt modelId="{F2690F31-9647-4AD2-A72E-0DFAF8018D12}" type="sibTrans" cxnId="{D3BC0F00-B5F4-4215-BEDB-C126EDA22473}">
      <dgm:prSet/>
      <dgm:spPr/>
      <dgm:t>
        <a:bodyPr/>
        <a:lstStyle/>
        <a:p>
          <a:endParaRPr lang="ru-RU"/>
        </a:p>
      </dgm:t>
    </dgm:pt>
    <dgm:pt modelId="{529B60C1-180B-4DA9-BB83-39B3228ED2FB}">
      <dgm:prSet phldrT="[Текст]" custT="1"/>
      <dgm:spPr>
        <a:solidFill>
          <a:schemeClr val="bg1"/>
        </a:solidFill>
      </dgm:spPr>
      <dgm:t>
        <a:bodyPr/>
        <a:lstStyle/>
        <a:p>
          <a:r>
            <a:rPr lang="ru-RU" sz="1400" b="1" dirty="0" smtClean="0">
              <a:solidFill>
                <a:srgbClr val="204590"/>
              </a:solidFill>
            </a:rPr>
            <a:t>Уровень 2</a:t>
          </a:r>
        </a:p>
        <a:p>
          <a:r>
            <a:rPr lang="ru-RU" sz="1400" dirty="0" smtClean="0">
              <a:solidFill>
                <a:srgbClr val="204590"/>
              </a:solidFill>
            </a:rPr>
            <a:t>(МПЦ-2)</a:t>
          </a:r>
          <a:endParaRPr lang="ru-RU" sz="1400" dirty="0">
            <a:solidFill>
              <a:srgbClr val="204590"/>
            </a:solidFill>
          </a:endParaRPr>
        </a:p>
      </dgm:t>
    </dgm:pt>
    <dgm:pt modelId="{EC755001-E84A-44F2-88EB-83EC927FBD39}" type="parTrans" cxnId="{302A49F9-5E86-4438-A8FE-C8DB50AFAEF2}">
      <dgm:prSet/>
      <dgm:spPr/>
      <dgm:t>
        <a:bodyPr/>
        <a:lstStyle/>
        <a:p>
          <a:endParaRPr lang="ru-RU"/>
        </a:p>
      </dgm:t>
    </dgm:pt>
    <dgm:pt modelId="{6A25764C-6E38-417F-BE86-6C45B12968A7}" type="sibTrans" cxnId="{302A49F9-5E86-4438-A8FE-C8DB50AFAEF2}">
      <dgm:prSet/>
      <dgm:spPr/>
      <dgm:t>
        <a:bodyPr/>
        <a:lstStyle/>
        <a:p>
          <a:endParaRPr lang="ru-RU"/>
        </a:p>
      </dgm:t>
    </dgm:pt>
    <dgm:pt modelId="{D992254A-BFCE-4D77-9AD3-0BB605D6C23E}">
      <dgm:prSet phldrT="[Текст]" custT="1"/>
      <dgm:spPr/>
      <dgm:t>
        <a:bodyPr/>
        <a:lstStyle/>
        <a:p>
          <a:pPr algn="l"/>
          <a:r>
            <a:rPr kumimoji="0" lang="ru-RU" sz="1000" b="0" i="0" u="none" strike="noStrike" cap="none" normalizeH="0" baseline="0" dirty="0" smtClean="0">
              <a:ln>
                <a:noFill/>
              </a:ln>
              <a:solidFill>
                <a:srgbClr val="000066"/>
              </a:solidFill>
              <a:effectLst/>
              <a:latin typeface="+mn-lt"/>
              <a:cs typeface="Arial" pitchFamily="34" charset="0"/>
            </a:rPr>
            <a:t>Приготовление маршрутов следования поездов.</a:t>
          </a:r>
        </a:p>
        <a:p>
          <a:pPr algn="l"/>
          <a:r>
            <a:rPr kumimoji="0" lang="ru-RU" sz="1000" b="0" i="0" u="none" strike="noStrike" cap="none" normalizeH="0" baseline="0" dirty="0" smtClean="0">
              <a:ln>
                <a:noFill/>
              </a:ln>
              <a:solidFill>
                <a:srgbClr val="000066"/>
              </a:solidFill>
              <a:effectLst/>
              <a:latin typeface="+mn-lt"/>
              <a:cs typeface="Arial" pitchFamily="34" charset="0"/>
            </a:rPr>
            <a:t>Контроль правильности выполнения зависимостей, в маршрутах по безопасности движения.</a:t>
          </a:r>
        </a:p>
        <a:p>
          <a:pPr algn="l"/>
          <a:r>
            <a:rPr kumimoji="0" lang="ru-RU" sz="1000" b="0" i="0" u="none" strike="noStrike" cap="none" normalizeH="0" baseline="0" dirty="0" smtClean="0">
              <a:ln>
                <a:noFill/>
              </a:ln>
              <a:solidFill>
                <a:srgbClr val="000066"/>
              </a:solidFill>
              <a:effectLst/>
              <a:latin typeface="+mn-lt"/>
              <a:cs typeface="Arial" pitchFamily="34" charset="0"/>
            </a:rPr>
            <a:t>Управление маршрутами движения поездов.</a:t>
          </a:r>
          <a:endParaRPr lang="ru-RU" sz="1000" dirty="0">
            <a:latin typeface="+mn-lt"/>
          </a:endParaRPr>
        </a:p>
      </dgm:t>
    </dgm:pt>
    <dgm:pt modelId="{3BF4FE67-0E0A-46E7-86DB-D80485FA71EC}" type="parTrans" cxnId="{E637BC09-0549-4C9A-A52B-660134843783}">
      <dgm:prSet/>
      <dgm:spPr/>
      <dgm:t>
        <a:bodyPr/>
        <a:lstStyle/>
        <a:p>
          <a:endParaRPr lang="ru-RU"/>
        </a:p>
      </dgm:t>
    </dgm:pt>
    <dgm:pt modelId="{B5611387-72EE-4370-A165-7BCFE86AA72C}" type="sibTrans" cxnId="{E637BC09-0549-4C9A-A52B-660134843783}">
      <dgm:prSet/>
      <dgm:spPr/>
      <dgm:t>
        <a:bodyPr/>
        <a:lstStyle/>
        <a:p>
          <a:endParaRPr lang="ru-RU"/>
        </a:p>
      </dgm:t>
    </dgm:pt>
    <dgm:pt modelId="{3B468CEC-4D4A-4620-8C41-A6BF1CC8208E}">
      <dgm:prSet phldrT="[Текст]" custT="1"/>
      <dgm:spPr>
        <a:solidFill>
          <a:srgbClr val="9E0000"/>
        </a:solidFill>
      </dgm:spPr>
      <dgm:t>
        <a:bodyPr/>
        <a:lstStyle/>
        <a:p>
          <a:r>
            <a:rPr lang="ru-RU" sz="1600" dirty="0" smtClean="0"/>
            <a:t>Микропроцессорные устройства и системы автоматики (бортовые, станционные и перегонные) </a:t>
          </a:r>
          <a:endParaRPr lang="ru-RU" sz="1600" dirty="0"/>
        </a:p>
      </dgm:t>
    </dgm:pt>
    <dgm:pt modelId="{8D9BF6C9-EB61-4FD4-A141-39A4AF26A8EE}" type="parTrans" cxnId="{CC7D5509-36F7-4B6E-9D6B-62980608F6F7}">
      <dgm:prSet/>
      <dgm:spPr/>
      <dgm:t>
        <a:bodyPr/>
        <a:lstStyle/>
        <a:p>
          <a:endParaRPr lang="ru-RU"/>
        </a:p>
      </dgm:t>
    </dgm:pt>
    <dgm:pt modelId="{E9389001-BE0A-42E3-BBD5-176874839083}" type="sibTrans" cxnId="{CC7D5509-36F7-4B6E-9D6B-62980608F6F7}">
      <dgm:prSet/>
      <dgm:spPr/>
      <dgm:t>
        <a:bodyPr/>
        <a:lstStyle/>
        <a:p>
          <a:endParaRPr lang="ru-RU"/>
        </a:p>
      </dgm:t>
    </dgm:pt>
    <dgm:pt modelId="{FB061D0A-BE6F-4B68-8646-803C66DEAF65}">
      <dgm:prSet phldrT="[Текст]" custT="1"/>
      <dgm:spPr>
        <a:solidFill>
          <a:schemeClr val="bg1"/>
        </a:solidFill>
      </dgm:spPr>
      <dgm:t>
        <a:bodyPr/>
        <a:lstStyle/>
        <a:p>
          <a:pPr algn="ctr"/>
          <a:r>
            <a:rPr lang="ru-RU" sz="1400" b="1" dirty="0" smtClean="0">
              <a:solidFill>
                <a:srgbClr val="204590"/>
              </a:solidFill>
              <a:latin typeface="Arial" pitchFamily="34" charset="0"/>
              <a:cs typeface="Arial" pitchFamily="34" charset="0"/>
            </a:rPr>
            <a:t>Уровень 3</a:t>
          </a:r>
        </a:p>
        <a:p>
          <a:pPr algn="ctr"/>
          <a:r>
            <a:rPr lang="ru-RU" sz="1400" dirty="0" smtClean="0">
              <a:solidFill>
                <a:srgbClr val="204590"/>
              </a:solidFill>
              <a:latin typeface="Arial" pitchFamily="34" charset="0"/>
              <a:cs typeface="Arial" pitchFamily="34" charset="0"/>
            </a:rPr>
            <a:t>(АПС - на базе МПЦ-2;Счет осей - </a:t>
          </a:r>
          <a:r>
            <a:rPr lang="en-US" sz="1400" b="0" dirty="0" smtClean="0">
              <a:solidFill>
                <a:srgbClr val="324E8E"/>
              </a:solidFill>
            </a:rPr>
            <a:t>ACS2000</a:t>
          </a:r>
          <a:r>
            <a:rPr lang="ru-RU" sz="1400" dirty="0" smtClean="0">
              <a:solidFill>
                <a:srgbClr val="204590"/>
              </a:solidFill>
              <a:latin typeface="Arial" pitchFamily="34" charset="0"/>
              <a:cs typeface="Arial" pitchFamily="34" charset="0"/>
            </a:rPr>
            <a:t>; Светодиодные светофоры - </a:t>
          </a:r>
          <a:r>
            <a:rPr lang="ru-RU" sz="1400" dirty="0" smtClean="0">
              <a:solidFill>
                <a:srgbClr val="324E8E"/>
              </a:solidFill>
              <a:latin typeface="Arial" pitchFamily="34" charset="0"/>
              <a:ea typeface="Times New Roman" pitchFamily="18" charset="0"/>
              <a:cs typeface="Arial" pitchFamily="34" charset="0"/>
            </a:rPr>
            <a:t>СССМ 200/СССК 160;</a:t>
          </a:r>
          <a:r>
            <a:rPr lang="ru-RU" sz="1400" dirty="0" smtClean="0">
              <a:solidFill>
                <a:srgbClr val="204590"/>
              </a:solidFill>
              <a:latin typeface="Arial" pitchFamily="34" charset="0"/>
              <a:cs typeface="Arial" pitchFamily="34" charset="0"/>
            </a:rPr>
            <a:t> Диагностика – АСДК; Бортовые системы -–  КЛУБ-У (БЛОК)</a:t>
          </a:r>
          <a:endParaRPr lang="ru-RU" sz="1400" dirty="0">
            <a:solidFill>
              <a:srgbClr val="204590"/>
            </a:solidFill>
            <a:latin typeface="Arial" pitchFamily="34" charset="0"/>
            <a:cs typeface="Arial" pitchFamily="34" charset="0"/>
          </a:endParaRPr>
        </a:p>
      </dgm:t>
    </dgm:pt>
    <dgm:pt modelId="{18A14580-8055-4671-96CF-FCB915C1025E}" type="parTrans" cxnId="{657D9F81-939B-44D0-BA38-F9772500646E}">
      <dgm:prSet/>
      <dgm:spPr/>
      <dgm:t>
        <a:bodyPr/>
        <a:lstStyle/>
        <a:p>
          <a:endParaRPr lang="ru-RU"/>
        </a:p>
      </dgm:t>
    </dgm:pt>
    <dgm:pt modelId="{88442872-927A-46A3-BF3B-CB53B7B28DCA}" type="sibTrans" cxnId="{657D9F81-939B-44D0-BA38-F9772500646E}">
      <dgm:prSet/>
      <dgm:spPr/>
      <dgm:t>
        <a:bodyPr/>
        <a:lstStyle/>
        <a:p>
          <a:endParaRPr lang="ru-RU"/>
        </a:p>
      </dgm:t>
    </dgm:pt>
    <dgm:pt modelId="{82C386C6-D8FD-4762-B717-FBBC37DCB315}">
      <dgm:prSet phldrT="[Текст]" custT="1"/>
      <dgm:spPr>
        <a:solidFill>
          <a:schemeClr val="accent2">
            <a:lumMod val="20000"/>
            <a:lumOff val="80000"/>
          </a:schemeClr>
        </a:solidFill>
      </dgm:spPr>
      <dgm:t>
        <a:bodyPr/>
        <a:lstStyle/>
        <a:p>
          <a:pPr algn="l"/>
          <a:r>
            <a:rPr kumimoji="0" lang="ru-RU" sz="1000" b="0" i="0" u="none" strike="noStrike" cap="none" normalizeH="0" baseline="0" dirty="0" smtClean="0">
              <a:ln>
                <a:noFill/>
              </a:ln>
              <a:solidFill>
                <a:srgbClr val="000066"/>
              </a:solidFill>
              <a:effectLst/>
              <a:latin typeface="Arial" pitchFamily="34" charset="0"/>
              <a:cs typeface="Arial" pitchFamily="34" charset="0"/>
            </a:rPr>
            <a:t>Прием и выполнение команд, передаваемых с 1-го и 2-го уровней.</a:t>
          </a:r>
        </a:p>
        <a:p>
          <a:pPr algn="l" rtl="0"/>
          <a:r>
            <a:rPr kumimoji="0" lang="ru-RU" sz="1000" b="0" i="0" u="none" strike="noStrike" cap="none" normalizeH="0" baseline="0" dirty="0" smtClean="0">
              <a:ln>
                <a:noFill/>
              </a:ln>
              <a:solidFill>
                <a:srgbClr val="000066"/>
              </a:solidFill>
              <a:effectLst/>
              <a:latin typeface="Arial" pitchFamily="34" charset="0"/>
              <a:cs typeface="Arial" pitchFamily="34" charset="0"/>
            </a:rPr>
            <a:t>Контроль и ограничение скорости движения локомотива.</a:t>
          </a:r>
        </a:p>
        <a:p>
          <a:pPr algn="l" rtl="0"/>
          <a:r>
            <a:rPr kumimoji="0" lang="ru-RU" sz="1000" b="0" i="0" u="none" strike="noStrike" cap="none" normalizeH="0" baseline="0" dirty="0" smtClean="0">
              <a:ln>
                <a:noFill/>
              </a:ln>
              <a:solidFill>
                <a:srgbClr val="000066"/>
              </a:solidFill>
              <a:effectLst/>
              <a:latin typeface="Arial" pitchFamily="34" charset="0"/>
              <a:cs typeface="Arial" pitchFamily="34" charset="0"/>
            </a:rPr>
            <a:t>Контроль бдительности машиниста.</a:t>
          </a:r>
        </a:p>
        <a:p>
          <a:pPr algn="l" rtl="0"/>
          <a:r>
            <a:rPr kumimoji="0" lang="ru-RU" sz="1000" b="0" i="0" u="none" strike="noStrike" cap="none" normalizeH="0" baseline="0" dirty="0" smtClean="0">
              <a:ln>
                <a:noFill/>
              </a:ln>
              <a:solidFill>
                <a:srgbClr val="000066"/>
              </a:solidFill>
              <a:effectLst/>
              <a:latin typeface="Arial" pitchFamily="34" charset="0"/>
              <a:cs typeface="Arial" pitchFamily="34" charset="0"/>
            </a:rPr>
            <a:t>Исключение несанкционированного движения поезда.</a:t>
          </a:r>
        </a:p>
        <a:p>
          <a:pPr algn="l" rtl="0"/>
          <a:r>
            <a:rPr kumimoji="0" lang="ru-RU" sz="1000" b="0" i="0" u="none" strike="noStrike" cap="none" normalizeH="0" baseline="0" dirty="0" smtClean="0">
              <a:ln>
                <a:noFill/>
              </a:ln>
              <a:solidFill>
                <a:srgbClr val="000066"/>
              </a:solidFill>
              <a:effectLst/>
              <a:latin typeface="Arial" pitchFamily="34" charset="0"/>
              <a:cs typeface="Arial" pitchFamily="34" charset="0"/>
            </a:rPr>
            <a:t>Исключение проезда светофоров с запрещающим показанием без команды диспетчера.</a:t>
          </a:r>
        </a:p>
        <a:p>
          <a:pPr algn="l" rtl="0"/>
          <a:r>
            <a:rPr kumimoji="0" lang="ru-RU" sz="1000" b="0" i="0" u="none" strike="noStrike" cap="none" normalizeH="0" baseline="0" dirty="0" smtClean="0">
              <a:ln>
                <a:noFill/>
              </a:ln>
              <a:solidFill>
                <a:srgbClr val="000066"/>
              </a:solidFill>
              <a:effectLst/>
              <a:latin typeface="Arial" pitchFamily="34" charset="0"/>
              <a:cs typeface="Arial" pitchFamily="34" charset="0"/>
            </a:rPr>
            <a:t>Контроль за снижением скорости поезда перед светофором с запрещающим показанием.</a:t>
          </a:r>
          <a:endParaRPr lang="ru-RU" sz="1000" b="0" dirty="0">
            <a:solidFill>
              <a:srgbClr val="204590"/>
            </a:solidFill>
            <a:latin typeface="Arial" pitchFamily="34" charset="0"/>
            <a:cs typeface="Arial" pitchFamily="34" charset="0"/>
          </a:endParaRPr>
        </a:p>
      </dgm:t>
    </dgm:pt>
    <dgm:pt modelId="{7F777A17-AAC8-4965-AA33-739F9D2B5F59}" type="parTrans" cxnId="{D87BFF40-1C0A-4DAD-8F2E-9799B5B381AA}">
      <dgm:prSet/>
      <dgm:spPr/>
      <dgm:t>
        <a:bodyPr/>
        <a:lstStyle/>
        <a:p>
          <a:endParaRPr lang="ru-RU"/>
        </a:p>
      </dgm:t>
    </dgm:pt>
    <dgm:pt modelId="{A63A1D53-4B7F-48E1-B49C-526D3DE244D6}" type="sibTrans" cxnId="{D87BFF40-1C0A-4DAD-8F2E-9799B5B381AA}">
      <dgm:prSet/>
      <dgm:spPr/>
      <dgm:t>
        <a:bodyPr/>
        <a:lstStyle/>
        <a:p>
          <a:endParaRPr lang="ru-RU"/>
        </a:p>
      </dgm:t>
    </dgm:pt>
    <dgm:pt modelId="{3408B9EE-3AEA-4C97-8647-53F5AC42EDC6}" type="pres">
      <dgm:prSet presAssocID="{AFB7B6FF-F404-4221-B5EF-2E4D94B92037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C434878D-6074-462A-B025-2CDD2BB19130}" type="pres">
      <dgm:prSet presAssocID="{3B468CEC-4D4A-4620-8C41-A6BF1CC8208E}" presName="boxAndChildren" presStyleCnt="0"/>
      <dgm:spPr/>
    </dgm:pt>
    <dgm:pt modelId="{A7B12B59-7AEB-444C-BC87-2809349FA04D}" type="pres">
      <dgm:prSet presAssocID="{3B468CEC-4D4A-4620-8C41-A6BF1CC8208E}" presName="parentTextBox" presStyleLbl="node1" presStyleIdx="0" presStyleCnt="3" custLinFactNeighborX="-1939" custLinFactNeighborY="-46"/>
      <dgm:spPr/>
      <dgm:t>
        <a:bodyPr/>
        <a:lstStyle/>
        <a:p>
          <a:endParaRPr lang="ru-RU"/>
        </a:p>
      </dgm:t>
    </dgm:pt>
    <dgm:pt modelId="{FC54EF32-C110-41BD-8BD0-8EC3F780FFD9}" type="pres">
      <dgm:prSet presAssocID="{3B468CEC-4D4A-4620-8C41-A6BF1CC8208E}" presName="entireBox" presStyleLbl="node1" presStyleIdx="0" presStyleCnt="3" custScaleY="58873" custLinFactNeighborY="-200"/>
      <dgm:spPr/>
      <dgm:t>
        <a:bodyPr/>
        <a:lstStyle/>
        <a:p>
          <a:endParaRPr lang="ru-RU"/>
        </a:p>
      </dgm:t>
    </dgm:pt>
    <dgm:pt modelId="{A031E0F0-6D45-436D-850A-9261B3CAC9DA}" type="pres">
      <dgm:prSet presAssocID="{3B468CEC-4D4A-4620-8C41-A6BF1CC8208E}" presName="descendantBox" presStyleCnt="0"/>
      <dgm:spPr/>
    </dgm:pt>
    <dgm:pt modelId="{E326D8E4-8D9E-4101-9982-3EC9DBC51A57}" type="pres">
      <dgm:prSet presAssocID="{FB061D0A-BE6F-4B68-8646-803C66DEAF65}" presName="childTextBox" presStyleLbl="fgAccFollowNode1" presStyleIdx="0" presStyleCnt="6" custScaleX="94231" custScaleY="120156" custLinFactNeighborX="-32" custLinFactNeighborY="-1124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DF21C92-F88D-4E60-A96A-C13817A09376}" type="pres">
      <dgm:prSet presAssocID="{82C386C6-D8FD-4762-B717-FBBC37DCB315}" presName="childTextBox" presStyleLbl="fgAccFollowNode1" presStyleIdx="1" presStyleCnt="6" custScaleX="125250" custScaleY="142907" custLinFactNeighborX="38" custLinFactNeighborY="22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A5279D4-1179-40C4-ACA3-788974C6E2CC}" type="pres">
      <dgm:prSet presAssocID="{F2690F31-9647-4AD2-A72E-0DFAF8018D12}" presName="sp" presStyleCnt="0"/>
      <dgm:spPr/>
    </dgm:pt>
    <dgm:pt modelId="{0E6D8D17-DDCF-4953-93F9-07FC41AEC97B}" type="pres">
      <dgm:prSet presAssocID="{33A44E3B-A1B9-4ABB-8E4E-A028122D5DFD}" presName="arrowAndChildren" presStyleCnt="0"/>
      <dgm:spPr/>
    </dgm:pt>
    <dgm:pt modelId="{67B54DA6-12B5-46B0-9A4E-62BDDC954036}" type="pres">
      <dgm:prSet presAssocID="{33A44E3B-A1B9-4ABB-8E4E-A028122D5DFD}" presName="parentTextArrow" presStyleLbl="node1" presStyleIdx="0" presStyleCnt="3"/>
      <dgm:spPr/>
      <dgm:t>
        <a:bodyPr/>
        <a:lstStyle/>
        <a:p>
          <a:endParaRPr lang="ru-RU"/>
        </a:p>
      </dgm:t>
    </dgm:pt>
    <dgm:pt modelId="{21746A1F-C905-4D80-B9A8-4CC0A8F6AFB3}" type="pres">
      <dgm:prSet presAssocID="{33A44E3B-A1B9-4ABB-8E4E-A028122D5DFD}" presName="arrow" presStyleLbl="node1" presStyleIdx="1" presStyleCnt="3" custScaleX="100000" custScaleY="49535" custLinFactNeighborX="0" custLinFactNeighborY="-180"/>
      <dgm:spPr/>
      <dgm:t>
        <a:bodyPr/>
        <a:lstStyle/>
        <a:p>
          <a:endParaRPr lang="ru-RU"/>
        </a:p>
      </dgm:t>
    </dgm:pt>
    <dgm:pt modelId="{C344F024-22FE-4D7D-B969-0CF657256135}" type="pres">
      <dgm:prSet presAssocID="{33A44E3B-A1B9-4ABB-8E4E-A028122D5DFD}" presName="descendantArrow" presStyleCnt="0"/>
      <dgm:spPr/>
    </dgm:pt>
    <dgm:pt modelId="{A2BB3845-193C-4AB9-BCA3-936475B6C0B9}" type="pres">
      <dgm:prSet presAssocID="{529B60C1-180B-4DA9-BB83-39B3228ED2FB}" presName="childTextArrow" presStyleLbl="fgAccFollowNode1" presStyleIdx="2" presStyleCnt="6" custScaleX="39311" custScaleY="60971" custLinFactNeighborX="-876" custLinFactNeighborY="-883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8458AA2-9330-4C80-9CE2-06D8778FE88E}" type="pres">
      <dgm:prSet presAssocID="{D992254A-BFCE-4D77-9AD3-0BB605D6C23E}" presName="childTextArrow" presStyleLbl="fgAccFollowNode1" presStyleIdx="3" presStyleCnt="6" custScaleY="65950" custLinFactNeighborY="-634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2D5DDE3-61C0-406B-BF57-1789F2B6D906}" type="pres">
      <dgm:prSet presAssocID="{59647D72-1B1C-4E67-80F8-01A4762663E8}" presName="sp" presStyleCnt="0"/>
      <dgm:spPr/>
    </dgm:pt>
    <dgm:pt modelId="{1340EC82-5DC3-44E7-800A-2E975766DE4F}" type="pres">
      <dgm:prSet presAssocID="{12C7154A-897D-4DE6-8CDF-C5C5B6D455F5}" presName="arrowAndChildren" presStyleCnt="0"/>
      <dgm:spPr/>
    </dgm:pt>
    <dgm:pt modelId="{95DD84FE-EB8C-446C-AA56-4B854D64DC79}" type="pres">
      <dgm:prSet presAssocID="{12C7154A-897D-4DE6-8CDF-C5C5B6D455F5}" presName="parentTextArrow" presStyleLbl="node1" presStyleIdx="1" presStyleCnt="3"/>
      <dgm:spPr/>
      <dgm:t>
        <a:bodyPr/>
        <a:lstStyle/>
        <a:p>
          <a:endParaRPr lang="ru-RU"/>
        </a:p>
      </dgm:t>
    </dgm:pt>
    <dgm:pt modelId="{E62BC9E9-94B5-494A-8C05-8A0D84177BC0}" type="pres">
      <dgm:prSet presAssocID="{12C7154A-897D-4DE6-8CDF-C5C5B6D455F5}" presName="arrow" presStyleLbl="node1" presStyleIdx="2" presStyleCnt="3" custScaleX="100000" custScaleY="58295" custLinFactNeighborY="-57"/>
      <dgm:spPr/>
      <dgm:t>
        <a:bodyPr/>
        <a:lstStyle/>
        <a:p>
          <a:endParaRPr lang="ru-RU"/>
        </a:p>
      </dgm:t>
    </dgm:pt>
    <dgm:pt modelId="{58B19076-E3B8-41C0-B215-DB2A5DEEBB61}" type="pres">
      <dgm:prSet presAssocID="{12C7154A-897D-4DE6-8CDF-C5C5B6D455F5}" presName="descendantArrow" presStyleCnt="0"/>
      <dgm:spPr/>
    </dgm:pt>
    <dgm:pt modelId="{39F77790-8F09-4C13-AC36-4E16946297DD}" type="pres">
      <dgm:prSet presAssocID="{0DA82D39-87BC-405E-A72E-FF6C4B377CD7}" presName="childTextArrow" presStyleLbl="fgAccFollowNode1" presStyleIdx="4" presStyleCnt="6" custScaleX="12150" custScaleY="84593" custLinFactNeighborX="-21" custLinFactNeighborY="-416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4406E30-5F41-48A1-A8AC-1A5141D45588}" type="pres">
      <dgm:prSet presAssocID="{397C6392-B3E5-4B48-AB9F-3B7E5E77A4EF}" presName="childTextArrow" presStyleLbl="fgAccFollowNode1" presStyleIdx="5" presStyleCnt="6" custScaleX="97010" custScaleY="84593" custLinFactNeighborY="-416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D006136-96BC-44F7-9A70-98907E1F33A4}" type="presOf" srcId="{33A44E3B-A1B9-4ABB-8E4E-A028122D5DFD}" destId="{21746A1F-C905-4D80-B9A8-4CC0A8F6AFB3}" srcOrd="1" destOrd="0" presId="urn:microsoft.com/office/officeart/2005/8/layout/process4"/>
    <dgm:cxn modelId="{302A49F9-5E86-4438-A8FE-C8DB50AFAEF2}" srcId="{33A44E3B-A1B9-4ABB-8E4E-A028122D5DFD}" destId="{529B60C1-180B-4DA9-BB83-39B3228ED2FB}" srcOrd="0" destOrd="0" parTransId="{EC755001-E84A-44F2-88EB-83EC927FBD39}" sibTransId="{6A25764C-6E38-417F-BE86-6C45B12968A7}"/>
    <dgm:cxn modelId="{D87BFF40-1C0A-4DAD-8F2E-9799B5B381AA}" srcId="{3B468CEC-4D4A-4620-8C41-A6BF1CC8208E}" destId="{82C386C6-D8FD-4762-B717-FBBC37DCB315}" srcOrd="1" destOrd="0" parTransId="{7F777A17-AAC8-4965-AA33-739F9D2B5F59}" sibTransId="{A63A1D53-4B7F-48E1-B49C-526D3DE244D6}"/>
    <dgm:cxn modelId="{51AA2CFA-1B6A-4423-A763-35BBDDB8CB1E}" type="presOf" srcId="{12C7154A-897D-4DE6-8CDF-C5C5B6D455F5}" destId="{E62BC9E9-94B5-494A-8C05-8A0D84177BC0}" srcOrd="1" destOrd="0" presId="urn:microsoft.com/office/officeart/2005/8/layout/process4"/>
    <dgm:cxn modelId="{48C33AD6-4D35-4416-BDBD-11D8ED38D8E4}" type="presOf" srcId="{3B468CEC-4D4A-4620-8C41-A6BF1CC8208E}" destId="{FC54EF32-C110-41BD-8BD0-8EC3F780FFD9}" srcOrd="1" destOrd="0" presId="urn:microsoft.com/office/officeart/2005/8/layout/process4"/>
    <dgm:cxn modelId="{DA5C63B8-34D0-4067-ADED-A9C8678014BC}" type="presOf" srcId="{0DA82D39-87BC-405E-A72E-FF6C4B377CD7}" destId="{39F77790-8F09-4C13-AC36-4E16946297DD}" srcOrd="0" destOrd="0" presId="urn:microsoft.com/office/officeart/2005/8/layout/process4"/>
    <dgm:cxn modelId="{657D9F81-939B-44D0-BA38-F9772500646E}" srcId="{3B468CEC-4D4A-4620-8C41-A6BF1CC8208E}" destId="{FB061D0A-BE6F-4B68-8646-803C66DEAF65}" srcOrd="0" destOrd="0" parTransId="{18A14580-8055-4671-96CF-FCB915C1025E}" sibTransId="{88442872-927A-46A3-BF3B-CB53B7B28DCA}"/>
    <dgm:cxn modelId="{5B4A882E-5D8B-42A7-9D24-A97AF2F62B5D}" srcId="{AFB7B6FF-F404-4221-B5EF-2E4D94B92037}" destId="{12C7154A-897D-4DE6-8CDF-C5C5B6D455F5}" srcOrd="0" destOrd="0" parTransId="{85DC69A8-D586-4185-9667-18D21E3F5D2C}" sibTransId="{59647D72-1B1C-4E67-80F8-01A4762663E8}"/>
    <dgm:cxn modelId="{CC7D5509-36F7-4B6E-9D6B-62980608F6F7}" srcId="{AFB7B6FF-F404-4221-B5EF-2E4D94B92037}" destId="{3B468CEC-4D4A-4620-8C41-A6BF1CC8208E}" srcOrd="2" destOrd="0" parTransId="{8D9BF6C9-EB61-4FD4-A141-39A4AF26A8EE}" sibTransId="{E9389001-BE0A-42E3-BBD5-176874839083}"/>
    <dgm:cxn modelId="{B2AD5602-E11E-475B-BBE0-584E0E6ED9DA}" type="presOf" srcId="{D992254A-BFCE-4D77-9AD3-0BB605D6C23E}" destId="{48458AA2-9330-4C80-9CE2-06D8778FE88E}" srcOrd="0" destOrd="0" presId="urn:microsoft.com/office/officeart/2005/8/layout/process4"/>
    <dgm:cxn modelId="{E99A0A91-6930-44AC-BA8A-C9645B000838}" type="presOf" srcId="{3B468CEC-4D4A-4620-8C41-A6BF1CC8208E}" destId="{A7B12B59-7AEB-444C-BC87-2809349FA04D}" srcOrd="0" destOrd="0" presId="urn:microsoft.com/office/officeart/2005/8/layout/process4"/>
    <dgm:cxn modelId="{F9A28691-E39B-45F8-86BD-06B14310B610}" type="presOf" srcId="{12C7154A-897D-4DE6-8CDF-C5C5B6D455F5}" destId="{95DD84FE-EB8C-446C-AA56-4B854D64DC79}" srcOrd="0" destOrd="0" presId="urn:microsoft.com/office/officeart/2005/8/layout/process4"/>
    <dgm:cxn modelId="{D3BC0F00-B5F4-4215-BEDB-C126EDA22473}" srcId="{AFB7B6FF-F404-4221-B5EF-2E4D94B92037}" destId="{33A44E3B-A1B9-4ABB-8E4E-A028122D5DFD}" srcOrd="1" destOrd="0" parTransId="{0B165D98-E7E9-4F1C-8835-86C58179B12D}" sibTransId="{F2690F31-9647-4AD2-A72E-0DFAF8018D12}"/>
    <dgm:cxn modelId="{D1F0D9E9-6982-4011-8D55-A1DE55FB79CF}" srcId="{12C7154A-897D-4DE6-8CDF-C5C5B6D455F5}" destId="{0DA82D39-87BC-405E-A72E-FF6C4B377CD7}" srcOrd="0" destOrd="0" parTransId="{302CA7FC-AEDC-4466-B983-AAC942DB46E5}" sibTransId="{EC5F351D-DCD3-4708-8790-68F67297BA85}"/>
    <dgm:cxn modelId="{91C12DD9-69B8-4550-B5CD-D2FF9C6A125E}" type="presOf" srcId="{82C386C6-D8FD-4762-B717-FBBC37DCB315}" destId="{EDF21C92-F88D-4E60-A96A-C13817A09376}" srcOrd="0" destOrd="0" presId="urn:microsoft.com/office/officeart/2005/8/layout/process4"/>
    <dgm:cxn modelId="{A36AA184-78B9-4844-A472-BD0C282F6AFF}" srcId="{12C7154A-897D-4DE6-8CDF-C5C5B6D455F5}" destId="{397C6392-B3E5-4B48-AB9F-3B7E5E77A4EF}" srcOrd="1" destOrd="0" parTransId="{6A2DDB47-F975-4F83-AA33-23034D023117}" sibTransId="{35DB9858-540C-46E9-92D0-17F42AFF6BE8}"/>
    <dgm:cxn modelId="{3C13B7AF-6D14-4A8D-B9F6-F0EDE7D09866}" type="presOf" srcId="{AFB7B6FF-F404-4221-B5EF-2E4D94B92037}" destId="{3408B9EE-3AEA-4C97-8647-53F5AC42EDC6}" srcOrd="0" destOrd="0" presId="urn:microsoft.com/office/officeart/2005/8/layout/process4"/>
    <dgm:cxn modelId="{91EDF5B3-E541-4788-B016-04971DFEEF8D}" type="presOf" srcId="{33A44E3B-A1B9-4ABB-8E4E-A028122D5DFD}" destId="{67B54DA6-12B5-46B0-9A4E-62BDDC954036}" srcOrd="0" destOrd="0" presId="urn:microsoft.com/office/officeart/2005/8/layout/process4"/>
    <dgm:cxn modelId="{EF07A1D4-CAC2-4E93-AA77-9A2E8CF0C5AA}" type="presOf" srcId="{397C6392-B3E5-4B48-AB9F-3B7E5E77A4EF}" destId="{14406E30-5F41-48A1-A8AC-1A5141D45588}" srcOrd="0" destOrd="0" presId="urn:microsoft.com/office/officeart/2005/8/layout/process4"/>
    <dgm:cxn modelId="{A886A133-94BE-43A8-A368-A16A2C7FDBDF}" type="presOf" srcId="{FB061D0A-BE6F-4B68-8646-803C66DEAF65}" destId="{E326D8E4-8D9E-4101-9982-3EC9DBC51A57}" srcOrd="0" destOrd="0" presId="urn:microsoft.com/office/officeart/2005/8/layout/process4"/>
    <dgm:cxn modelId="{E48740A7-0E6D-451F-97C9-FA86888DFF22}" type="presOf" srcId="{529B60C1-180B-4DA9-BB83-39B3228ED2FB}" destId="{A2BB3845-193C-4AB9-BCA3-936475B6C0B9}" srcOrd="0" destOrd="0" presId="urn:microsoft.com/office/officeart/2005/8/layout/process4"/>
    <dgm:cxn modelId="{E637BC09-0549-4C9A-A52B-660134843783}" srcId="{33A44E3B-A1B9-4ABB-8E4E-A028122D5DFD}" destId="{D992254A-BFCE-4D77-9AD3-0BB605D6C23E}" srcOrd="1" destOrd="0" parTransId="{3BF4FE67-0E0A-46E7-86DB-D80485FA71EC}" sibTransId="{B5611387-72EE-4370-A165-7BCFE86AA72C}"/>
    <dgm:cxn modelId="{4091C574-6B84-4F58-99AD-A62D4A9CE1FB}" type="presParOf" srcId="{3408B9EE-3AEA-4C97-8647-53F5AC42EDC6}" destId="{C434878D-6074-462A-B025-2CDD2BB19130}" srcOrd="0" destOrd="0" presId="urn:microsoft.com/office/officeart/2005/8/layout/process4"/>
    <dgm:cxn modelId="{BB38BB28-E498-45D0-A5FC-3A490DA36990}" type="presParOf" srcId="{C434878D-6074-462A-B025-2CDD2BB19130}" destId="{A7B12B59-7AEB-444C-BC87-2809349FA04D}" srcOrd="0" destOrd="0" presId="urn:microsoft.com/office/officeart/2005/8/layout/process4"/>
    <dgm:cxn modelId="{C13F781B-13A3-4CFF-B4C2-5C93F4D6A23E}" type="presParOf" srcId="{C434878D-6074-462A-B025-2CDD2BB19130}" destId="{FC54EF32-C110-41BD-8BD0-8EC3F780FFD9}" srcOrd="1" destOrd="0" presId="urn:microsoft.com/office/officeart/2005/8/layout/process4"/>
    <dgm:cxn modelId="{DE4CA3E6-EFE5-416D-B396-0F267B4BA3AA}" type="presParOf" srcId="{C434878D-6074-462A-B025-2CDD2BB19130}" destId="{A031E0F0-6D45-436D-850A-9261B3CAC9DA}" srcOrd="2" destOrd="0" presId="urn:microsoft.com/office/officeart/2005/8/layout/process4"/>
    <dgm:cxn modelId="{8189B10F-E29F-4C19-9AFA-DCB0053CBA7A}" type="presParOf" srcId="{A031E0F0-6D45-436D-850A-9261B3CAC9DA}" destId="{E326D8E4-8D9E-4101-9982-3EC9DBC51A57}" srcOrd="0" destOrd="0" presId="urn:microsoft.com/office/officeart/2005/8/layout/process4"/>
    <dgm:cxn modelId="{67C0862D-6217-41B0-AB9B-CC3D141B1737}" type="presParOf" srcId="{A031E0F0-6D45-436D-850A-9261B3CAC9DA}" destId="{EDF21C92-F88D-4E60-A96A-C13817A09376}" srcOrd="1" destOrd="0" presId="urn:microsoft.com/office/officeart/2005/8/layout/process4"/>
    <dgm:cxn modelId="{20B04BB1-B80A-4538-8380-EDA5CFDF450F}" type="presParOf" srcId="{3408B9EE-3AEA-4C97-8647-53F5AC42EDC6}" destId="{CA5279D4-1179-40C4-ACA3-788974C6E2CC}" srcOrd="1" destOrd="0" presId="urn:microsoft.com/office/officeart/2005/8/layout/process4"/>
    <dgm:cxn modelId="{3C388F6E-7CAC-4730-8765-C51B74577931}" type="presParOf" srcId="{3408B9EE-3AEA-4C97-8647-53F5AC42EDC6}" destId="{0E6D8D17-DDCF-4953-93F9-07FC41AEC97B}" srcOrd="2" destOrd="0" presId="urn:microsoft.com/office/officeart/2005/8/layout/process4"/>
    <dgm:cxn modelId="{89841C7B-D709-43B4-9825-BBB3B7293B28}" type="presParOf" srcId="{0E6D8D17-DDCF-4953-93F9-07FC41AEC97B}" destId="{67B54DA6-12B5-46B0-9A4E-62BDDC954036}" srcOrd="0" destOrd="0" presId="urn:microsoft.com/office/officeart/2005/8/layout/process4"/>
    <dgm:cxn modelId="{988DA7C1-5E63-4A29-8BC2-F0FDFA7EB278}" type="presParOf" srcId="{0E6D8D17-DDCF-4953-93F9-07FC41AEC97B}" destId="{21746A1F-C905-4D80-B9A8-4CC0A8F6AFB3}" srcOrd="1" destOrd="0" presId="urn:microsoft.com/office/officeart/2005/8/layout/process4"/>
    <dgm:cxn modelId="{47027B9F-D0F1-4849-8E64-D063EEB6328F}" type="presParOf" srcId="{0E6D8D17-DDCF-4953-93F9-07FC41AEC97B}" destId="{C344F024-22FE-4D7D-B969-0CF657256135}" srcOrd="2" destOrd="0" presId="urn:microsoft.com/office/officeart/2005/8/layout/process4"/>
    <dgm:cxn modelId="{36DC8F9B-CC6B-470B-8103-5634A133812F}" type="presParOf" srcId="{C344F024-22FE-4D7D-B969-0CF657256135}" destId="{A2BB3845-193C-4AB9-BCA3-936475B6C0B9}" srcOrd="0" destOrd="0" presId="urn:microsoft.com/office/officeart/2005/8/layout/process4"/>
    <dgm:cxn modelId="{635CE08B-544A-4383-B75B-2CF071E87DD3}" type="presParOf" srcId="{C344F024-22FE-4D7D-B969-0CF657256135}" destId="{48458AA2-9330-4C80-9CE2-06D8778FE88E}" srcOrd="1" destOrd="0" presId="urn:microsoft.com/office/officeart/2005/8/layout/process4"/>
    <dgm:cxn modelId="{49005938-0BB2-4BBC-A973-DDCC92AC611C}" type="presParOf" srcId="{3408B9EE-3AEA-4C97-8647-53F5AC42EDC6}" destId="{62D5DDE3-61C0-406B-BF57-1789F2B6D906}" srcOrd="3" destOrd="0" presId="urn:microsoft.com/office/officeart/2005/8/layout/process4"/>
    <dgm:cxn modelId="{9164986A-D551-4EAB-A7C8-8ECB7CC6A47B}" type="presParOf" srcId="{3408B9EE-3AEA-4C97-8647-53F5AC42EDC6}" destId="{1340EC82-5DC3-44E7-800A-2E975766DE4F}" srcOrd="4" destOrd="0" presId="urn:microsoft.com/office/officeart/2005/8/layout/process4"/>
    <dgm:cxn modelId="{DF7BA252-E338-47E6-8E7B-DBA2FC47E07E}" type="presParOf" srcId="{1340EC82-5DC3-44E7-800A-2E975766DE4F}" destId="{95DD84FE-EB8C-446C-AA56-4B854D64DC79}" srcOrd="0" destOrd="0" presId="urn:microsoft.com/office/officeart/2005/8/layout/process4"/>
    <dgm:cxn modelId="{D0E1472F-D988-4EA0-A89F-57B9B9431EB9}" type="presParOf" srcId="{1340EC82-5DC3-44E7-800A-2E975766DE4F}" destId="{E62BC9E9-94B5-494A-8C05-8A0D84177BC0}" srcOrd="1" destOrd="0" presId="urn:microsoft.com/office/officeart/2005/8/layout/process4"/>
    <dgm:cxn modelId="{974C6045-9E78-4AD4-B786-E9899CFB8E72}" type="presParOf" srcId="{1340EC82-5DC3-44E7-800A-2E975766DE4F}" destId="{58B19076-E3B8-41C0-B215-DB2A5DEEBB61}" srcOrd="2" destOrd="0" presId="urn:microsoft.com/office/officeart/2005/8/layout/process4"/>
    <dgm:cxn modelId="{F236FF77-07B8-41BF-B0E9-B938F68A9B78}" type="presParOf" srcId="{58B19076-E3B8-41C0-B215-DB2A5DEEBB61}" destId="{39F77790-8F09-4C13-AC36-4E16946297DD}" srcOrd="0" destOrd="0" presId="urn:microsoft.com/office/officeart/2005/8/layout/process4"/>
    <dgm:cxn modelId="{0B210727-D7B1-4ED3-8D69-ADFEADEA7A39}" type="presParOf" srcId="{58B19076-E3B8-41C0-B215-DB2A5DEEBB61}" destId="{14406E30-5F41-48A1-A8AC-1A5141D45588}" srcOrd="1" destOrd="0" presId="urn:microsoft.com/office/officeart/2005/8/layout/process4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2">
  <dgm:title val=""/>
  <dgm:desc val=""/>
  <dgm:catLst>
    <dgm:cat type="relationship" pri="20000"/>
    <dgm:cat type="convert" pri="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ite">
    <dgm:varLst>
      <dgm:chMax val="5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cycle" refType="w"/>
      <dgm:constr type="h" for="ch" forName="cycle" refType="h"/>
    </dgm:constrLst>
    <dgm:ruleLst/>
    <dgm:layoutNode name="cycle">
      <dgm:choose name="Name0">
        <dgm:if name="Name1" func="var" arg="dir" op="equ" val="norm">
          <dgm:choose name="Name2">
            <dgm:if name="Name3" axis="ch" ptType="node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if name="Name4" axis="ch" ptType="node" func="cnt" op="equ" val="2">
              <dgm:alg type="cycle">
                <dgm:param type="stAng" val="70"/>
                <dgm:param type="spanAng" val="40"/>
                <dgm:param type="ctrShpMap" val="fNode"/>
              </dgm:alg>
            </dgm:if>
            <dgm:if name="Name5" axis="ch" ptType="node" func="cnt" op="equ" val="3">
              <dgm:alg type="cycle">
                <dgm:param type="stAng" val="60"/>
                <dgm:param type="spanAng" val="60"/>
                <dgm:param type="ctrShpMap" val="fNode"/>
              </dgm:alg>
            </dgm:if>
            <dgm:else name="Name6">
              <dgm:alg type="cycle">
                <dgm:param type="stAng" val="45"/>
                <dgm:param type="spanAng" val="90"/>
                <dgm:param type="ctrShpMap" val="fNode"/>
              </dgm:alg>
            </dgm:else>
          </dgm:choose>
        </dgm:if>
        <dgm:else name="Name7">
          <dgm:choose name="Name8">
            <dgm:if name="Name9" axis="ch" ptType="node" func="cnt" op="lte" val="1">
              <dgm:alg type="cycle">
                <dgm:param type="stAng" val="-90"/>
                <dgm:param type="spanAng" val="-360"/>
                <dgm:param type="ctrShpMap" val="fNode"/>
              </dgm:alg>
            </dgm:if>
            <dgm:if name="Name10" axis="ch" ptType="node" func="cnt" op="equ" val="2">
              <dgm:alg type="cycle">
                <dgm:param type="stAng" val="-70"/>
                <dgm:param type="spanAng" val="-40"/>
                <dgm:param type="ctrShpMap" val="fNode"/>
              </dgm:alg>
            </dgm:if>
            <dgm:if name="Name11" axis="ch" ptType="node" func="cnt" op="equ" val="3">
              <dgm:alg type="cycle">
                <dgm:param type="stAng" val="-60"/>
                <dgm:param type="spanAng" val="-60"/>
                <dgm:param type="ctrShpMap" val="fNode"/>
              </dgm:alg>
            </dgm:if>
            <dgm:else name="Name12">
              <dgm:alg type="cycle">
                <dgm:param type="stAng" val="-45"/>
                <dgm:param type="spanAng" val="-90"/>
                <dgm:param type="ctrShpMap" val="fNode"/>
              </dgm:alg>
            </dgm:else>
          </dgm:choose>
        </dgm:else>
      </dgm:choose>
      <dgm:shape xmlns:r="http://schemas.openxmlformats.org/officeDocument/2006/relationships" r:blip="">
        <dgm:adjLst/>
      </dgm:shape>
      <dgm:presOf/>
      <dgm:constrLst>
        <dgm:constr type="sp" val="20"/>
        <dgm:constr type="w" for="ch" forName="centerShape" refType="w"/>
        <dgm:constr type="w" for="ch" forName="node" refType="w" refFor="ch" refForName="centerShape" fact="1.5"/>
        <dgm:constr type="sibSp" refType="w" refFor="ch" refForName="centerShape" op="equ" fact="0.08"/>
        <dgm:constr type="primFontSz" for="des" forName="parentNode" op="equ" val="65"/>
        <dgm:constr type="secFontSz" for="des" forName="childNode" op="equ" val="65"/>
      </dgm:constrLst>
      <dgm:ruleLst/>
      <dgm:choose name="Name13">
        <dgm:if name="Name14" axis="ch" ptType="node" hideLastTrans="0" func="cnt" op="gte" val="1">
          <dgm:layoutNode name="centerShape" styleLbl="node0">
            <dgm:alg type="composite"/>
            <dgm:shape xmlns:r="http://schemas.openxmlformats.org/officeDocument/2006/relationships" r:blip="">
              <dgm:adjLst/>
            </dgm:shape>
            <dgm:presOf axis="ch" ptType="node" cnt="1"/>
            <dgm:constrLst>
              <dgm:constr type="w" for="ch" forName="connSite" refType="w" fact="0.7"/>
              <dgm:constr type="h" for="ch" forName="connSite" refType="w" fact="0.7"/>
              <dgm:constr type="ctrX" for="ch" forName="connSite" refType="w" fact="0.5"/>
              <dgm:constr type="ctrY" for="ch" forName="connSite" refType="h" fact="0.5"/>
              <dgm:constr type="w" for="ch" forName="visible" refType="w"/>
              <dgm:constr type="h" for="ch" forName="visible" refType="w"/>
              <dgm:constr type="ctrX" for="ch" forName="visible" refType="w" fact="0.5"/>
              <dgm:constr type="ctrY" for="ch" forName="visible" refType="h" fact="0.5"/>
            </dgm:constrLst>
            <dgm:ruleLst/>
            <dgm:layoutNode name="connSite">
              <dgm:alg type="sp"/>
              <dgm:shape xmlns:r="http://schemas.openxmlformats.org/officeDocument/2006/relationships" type="ellipse" r:blip="" hideGeom="1">
                <dgm:adjLst/>
              </dgm:shape>
              <dgm:presOf/>
              <dgm:constrLst/>
              <dgm:ruleLst/>
            </dgm:layoutNode>
            <dgm:layoutNode name="visible">
              <dgm:alg type="sp"/>
              <dgm:shape xmlns:r="http://schemas.openxmlformats.org/officeDocument/2006/relationships" type="ellipse" r:blip="" blipPhldr="1">
                <dgm:adjLst/>
              </dgm:shape>
              <dgm:presOf/>
              <dgm:constrLst/>
              <dgm:ruleLst/>
            </dgm:layoutNode>
          </dgm:layoutNode>
        </dgm:if>
        <dgm:else name="Name15"/>
      </dgm:choose>
      <dgm:forEach name="Name16" axis="ch">
        <dgm:forEach name="Name17" axis="self" ptType="node">
          <dgm:layoutNode name="node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func="var" arg="dir" op="equ" val="norm">
                <dgm:constrLst>
                  <dgm:constr type="t" for="ch" forName="parentNode"/>
                  <dgm:constr type="l" for="ch" forName="parentNode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 refType="w" refFor="ch" refForName="parentNode" op="equ" fact="1.1"/>
                  <dgm:constr type="w" for="ch" forName="childNode" refType="w" fact="0.6"/>
                  <dgm:constr type="h" for="ch" forName="childNode" refType="h" refFor="ch" refForName="parentNode"/>
                </dgm:constrLst>
              </dgm:if>
              <dgm:else name="Name20">
                <dgm:constrLst>
                  <dgm:constr type="t" for="ch" forName="parentNode"/>
                  <dgm:constr type="r" for="ch" forName="parentNode" refType="w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/>
                  <dgm:constr type="w" for="ch" forName="childNode" refType="w" fact="0.6"/>
                  <dgm:constr type="h" for="ch" forName="childNode" refType="h" refFor="ch" refForName="parentNode"/>
                </dgm:constrLst>
              </dgm:else>
            </dgm:choose>
            <dgm:ruleLst/>
            <dgm:layoutNode name="parentNode" styleLbl="node1">
              <dgm:varLst>
                <dgm:chMax val="1"/>
                <dgm:bulletEnabled val="1"/>
              </dgm:varLst>
              <dgm:alg type="tx"/>
              <dgm:shape xmlns:r="http://schemas.openxmlformats.org/officeDocument/2006/relationships" type="ellipse" r:blip="">
                <dgm:adjLst/>
              </dgm:shape>
              <dgm:presOf axis="self"/>
              <dgm:constrLst>
                <dgm:constr type="tMarg" refType="primFontSz" fact="0.05"/>
                <dgm:constr type="bMarg" refType="primFontSz" fact="0.05"/>
                <dgm:constr type="lMarg" refType="primFontSz" fact="0.05"/>
                <dgm:constr type="rMarg" refType="primFontSz" fact="0.05"/>
              </dgm:constrLst>
              <dgm:ruleLst>
                <dgm:rule type="primFontSz" val="5" fact="NaN" max="NaN"/>
              </dgm:ruleLst>
            </dgm:layoutNode>
            <dgm:layoutNode name="childNode" styleLbl="revTx" moveWith="parentNode">
              <dgm:varLst>
                <dgm:bulletEnabled val="1"/>
              </dgm:varLst>
              <dgm:alg type="tx">
                <dgm:param type="txAnchorVertCh" val="mid"/>
                <dgm:param type="stBulletLvl" val="1"/>
              </dgm:alg>
              <dgm:choose name="Name21">
                <dgm:if name="Name22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23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tMarg"/>
                <dgm:constr type="bMarg"/>
                <dgm:constr type="lMarg"/>
                <dgm:constr type="rMarg"/>
              </dgm:constrLst>
              <dgm:ruleLst>
                <dgm:rule type="secFontSz" val="5" fact="NaN" max="NaN"/>
              </dgm:ruleLst>
            </dgm:layoutNode>
          </dgm:layoutNode>
        </dgm:forEach>
        <dgm:forEach name="Name24" axis="self" ptType="parTrans" cnt="1">
          <dgm:layoutNode name="Name25">
            <dgm:alg type="conn">
              <dgm:param type="dim" val="1D"/>
              <dgm:param type="endSty" val="noArr"/>
              <dgm:param type="begPts" val="auto"/>
              <dgm:param type="endPts" val="auto"/>
              <dgm:param type="srcNode" val="connSite"/>
              <dgm:param type="dstNode" val="parentNode"/>
            </dgm:alg>
            <dgm:shape xmlns:r="http://schemas.openxmlformats.org/officeDocument/2006/relationships" type="conn" r:blip="" zOrderOff="-99">
              <dgm:adjLst/>
            </dgm:shape>
            <dgm:presOf axis="self"/>
            <dgm:constrLst>
              <dgm:constr type="connDist"/>
              <dgm:constr type="w" val="1"/>
              <dgm:constr type="h" val="5"/>
              <dgm:constr type="begPad"/>
              <dgm:constr type="endPad"/>
            </dgm:constrLst>
            <dgm:ruleLst/>
          </dgm:layoutNode>
        </dgm:forEach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rocess4">
  <dgm:title val=""/>
  <dgm:desc val=""/>
  <dgm:catLst>
    <dgm:cat type="process" pri="16000"/>
    <dgm:cat type="list" pri="2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lin">
      <dgm:param type="linDir" val="fromB"/>
    </dgm:alg>
    <dgm:shape xmlns:r="http://schemas.openxmlformats.org/officeDocument/2006/relationships" r:blip="">
      <dgm:adjLst/>
    </dgm:shape>
    <dgm:presOf/>
    <dgm:constrLst>
      <dgm:constr type="h" for="ch" forName="boxAndChildren" refType="h"/>
      <dgm:constr type="h" for="ch" forName="arrowAndChildren" refType="h" refFor="ch" refForName="boxAndChildren" op="equ" fact="1.538"/>
      <dgm:constr type="w" for="ch" forName="arrowAndChildren" refType="w"/>
      <dgm:constr type="w" for="ch" forName="boxAndChildren" refType="w"/>
      <dgm:constr type="h" for="ch" forName="sp" refType="h" fact="-0.015"/>
      <dgm:constr type="primFontSz" for="des" forName="parentTextBox" val="65"/>
      <dgm:constr type="primFontSz" for="des" forName="parentTextArrow" refType="primFontSz" refFor="des" refForName="parentTextBox" op="equ"/>
      <dgm:constr type="primFontSz" for="des" forName="childTextArrow" val="65"/>
      <dgm:constr type="primFontSz" for="des" forName="childTextBox" refType="primFontSz" refFor="des" refForName="childTextArrow" op="equ"/>
    </dgm:constrLst>
    <dgm:ruleLst/>
    <dgm:forEach name="Name1" axis="ch" ptType="node" st="-1" step="-1">
      <dgm:choose name="Name2">
        <dgm:if name="Name3" axis="self" ptType="node" func="revPos" op="equ" val="1">
          <dgm:layoutNode name="boxAndChildren">
            <dgm:alg type="composite"/>
            <dgm:shape xmlns:r="http://schemas.openxmlformats.org/officeDocument/2006/relationships" r:blip="">
              <dgm:adjLst/>
            </dgm:shape>
            <dgm:presOf/>
            <dgm:choose name="Name4">
              <dgm:if name="Name5" axis="ch" ptType="node" func="cnt" op="gte" val="1">
                <dgm:constrLst>
                  <dgm:constr type="w" for="ch" forName="parentTextBox" refType="w"/>
                  <dgm:constr type="h" for="ch" forName="parentTextBox" refType="h" fact="0.54"/>
                  <dgm:constr type="t" for="ch" forName="parentTextBox"/>
                  <dgm:constr type="w" for="ch" forName="entireBox" refType="w"/>
                  <dgm:constr type="h" for="ch" forName="entireBox" refType="h"/>
                  <dgm:constr type="w" for="ch" forName="descendantBox" refType="w"/>
                  <dgm:constr type="b" for="ch" forName="descendantBox" refType="h" fact="0.98"/>
                  <dgm:constr type="h" for="ch" forName="descendantBox" refType="h" fact="0.46"/>
                </dgm:constrLst>
              </dgm:if>
              <dgm:else name="Name6">
                <dgm:constrLst>
                  <dgm:constr type="w" for="ch" forName="parentTextBox" refType="w"/>
                  <dgm:constr type="h" for="ch" forName="parentTextBox" refType="h"/>
                </dgm:constrLst>
              </dgm:else>
            </dgm:choose>
            <dgm:ruleLst/>
            <dgm:layoutNode name="parentTextBox">
              <dgm:alg type="tx"/>
              <dgm:choose name="Name7">
                <dgm:if name="Name8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9">
                  <dgm:shape xmlns:r="http://schemas.openxmlformats.org/officeDocument/2006/relationships" type="rec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10">
              <dgm:if name="Name11" axis="ch" ptType="node" func="cnt" op="gte" val="1">
                <dgm:layoutNode name="entireBox">
                  <dgm:alg type="sp"/>
                  <dgm:shape xmlns:r="http://schemas.openxmlformats.org/officeDocument/2006/relationships" type="rect" r:blip="">
                    <dgm:adjLst/>
                  </dgm:shape>
                  <dgm:presOf axis="self"/>
                  <dgm:constrLst/>
                  <dgm:ruleLst/>
                </dgm:layoutNode>
                <dgm:layoutNode name="descendantBox" styleLbl="fgAccFollowNode1">
                  <dgm:choose name="Name12">
                    <dgm:if name="Name13" func="var" arg="dir" op="equ" val="norm">
                      <dgm:alg type="lin"/>
                    </dgm:if>
                    <dgm:else name="Name14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Box" refType="w"/>
                    <dgm:constr type="h" for="ch" forName="childTextBox" refType="h"/>
                  </dgm:constrLst>
                  <dgm:ruleLst/>
                  <dgm:forEach name="Name15" axis="ch" ptType="node">
                    <dgm:layoutNode name="childTextBox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16"/>
            </dgm:choose>
          </dgm:layoutNode>
        </dgm:if>
        <dgm:else name="Name17">
          <dgm:layoutNode name="arrowAndChildren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axis="ch" ptType="node" func="cnt" op="gte" val="1">
                <dgm:constrLst>
                  <dgm:constr type="w" for="ch" forName="parentTextArrow" refType="w"/>
                  <dgm:constr type="t" for="ch" forName="parentTextArrow"/>
                  <dgm:constr type="h" for="ch" forName="parentTextArrow" refType="h" fact="0.351"/>
                  <dgm:constr type="w" for="ch" forName="arrow" refType="w"/>
                  <dgm:constr type="h" for="ch" forName="arrow" refType="h"/>
                  <dgm:constr type="w" for="ch" forName="descendantArrow" refType="w"/>
                  <dgm:constr type="b" for="ch" forName="descendantArrow" refType="h" fact="0.65"/>
                  <dgm:constr type="h" for="ch" forName="descendantArrow" refType="h" fact="0.299"/>
                </dgm:constrLst>
              </dgm:if>
              <dgm:else name="Name20">
                <dgm:constrLst>
                  <dgm:constr type="w" for="ch" forName="parentTextArrow" refType="w"/>
                  <dgm:constr type="h" for="ch" forName="parentTextArrow" refType="h"/>
                </dgm:constrLst>
              </dgm:else>
            </dgm:choose>
            <dgm:ruleLst/>
            <dgm:layoutNode name="parentTextArrow">
              <dgm:alg type="tx"/>
              <dgm:choose name="Name21">
                <dgm:if name="Name22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23">
                  <dgm:shape xmlns:r="http://schemas.openxmlformats.org/officeDocument/2006/relationships" rot="180" type="upArrowCallou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24">
              <dgm:if name="Name25" axis="ch" ptType="node" func="cnt" op="gte" val="1">
                <dgm:layoutNode name="arrow">
                  <dgm:alg type="sp"/>
                  <dgm:shape xmlns:r="http://schemas.openxmlformats.org/officeDocument/2006/relationships" rot="180" type="upArrowCallout" r:blip="">
                    <dgm:adjLst/>
                  </dgm:shape>
                  <dgm:presOf axis="self"/>
                  <dgm:constrLst/>
                  <dgm:ruleLst/>
                </dgm:layoutNode>
                <dgm:layoutNode name="descendantArrow">
                  <dgm:choose name="Name26">
                    <dgm:if name="Name27" func="var" arg="dir" op="equ" val="norm">
                      <dgm:alg type="lin"/>
                    </dgm:if>
                    <dgm:else name="Name28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Arrow" refType="w"/>
                    <dgm:constr type="h" for="ch" forName="childTextArrow" refType="h"/>
                  </dgm:constrLst>
                  <dgm:ruleLst/>
                  <dgm:forEach name="Name29" axis="ch" ptType="node">
                    <dgm:layoutNode name="childTextArrow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30"/>
            </dgm:choose>
          </dgm:layoutNode>
        </dgm:else>
      </dgm:choose>
      <dgm:forEach name="Name31" axis="precedSib" ptType="sibTrans" st="-1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8.wmf"/><Relationship Id="rId7" Type="http://schemas.openxmlformats.org/officeDocument/2006/relationships/image" Target="../media/image12.wmf"/><Relationship Id="rId2" Type="http://schemas.openxmlformats.org/officeDocument/2006/relationships/image" Target="../media/image7.wmf"/><Relationship Id="rId1" Type="http://schemas.openxmlformats.org/officeDocument/2006/relationships/image" Target="../media/image6.wmf"/><Relationship Id="rId6" Type="http://schemas.openxmlformats.org/officeDocument/2006/relationships/image" Target="../media/image11.wmf"/><Relationship Id="rId5" Type="http://schemas.openxmlformats.org/officeDocument/2006/relationships/image" Target="../media/image10.wmf"/><Relationship Id="rId4" Type="http://schemas.openxmlformats.org/officeDocument/2006/relationships/image" Target="../media/image9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9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39947" cy="4958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43457" y="0"/>
            <a:ext cx="2939947" cy="4958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63ECDC4-0560-496C-94C8-058262186627}" type="datetimeFigureOut">
              <a:rPr lang="ru-RU" smtClean="0"/>
              <a:pPr/>
              <a:t>20.03.2012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1" y="9432344"/>
            <a:ext cx="2939947" cy="4958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43457" y="9432344"/>
            <a:ext cx="2939947" cy="4958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7EADCAD-16A4-4DD4-AC6E-52789EEC76D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2939947" cy="4974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261" tIns="45630" rIns="91261" bIns="45630" numCol="1" anchor="t" anchorCtr="0" compatLnSpc="1">
            <a:prstTxWarp prst="textNoShape">
              <a:avLst/>
            </a:prstTxWarp>
          </a:bodyPr>
          <a:lstStyle>
            <a:lvl1pPr>
              <a:defRPr sz="1200" dirty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86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43457" y="0"/>
            <a:ext cx="2939947" cy="4974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261" tIns="45630" rIns="91261" bIns="45630" numCol="1" anchor="t" anchorCtr="0" compatLnSpc="1">
            <a:prstTxWarp prst="textNoShape">
              <a:avLst/>
            </a:prstTxWarp>
          </a:bodyPr>
          <a:lstStyle>
            <a:lvl1pPr algn="r">
              <a:defRPr sz="1200" dirty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048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795338" y="746125"/>
            <a:ext cx="5194300" cy="372268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86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8812" y="4716988"/>
            <a:ext cx="5427352" cy="44690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261" tIns="45630" rIns="91261" bIns="456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286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" y="9430713"/>
            <a:ext cx="2939947" cy="4974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261" tIns="45630" rIns="91261" bIns="45630" numCol="1" anchor="b" anchorCtr="0" compatLnSpc="1">
            <a:prstTxWarp prst="textNoShape">
              <a:avLst/>
            </a:prstTxWarp>
          </a:bodyPr>
          <a:lstStyle>
            <a:lvl1pPr>
              <a:defRPr sz="1200" dirty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86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43457" y="9430713"/>
            <a:ext cx="2939947" cy="4974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261" tIns="45630" rIns="91261" bIns="4563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810FD314-681C-44AA-8E19-5DE45735187C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+mn-cs"/>
      </a:defRPr>
    </a:lvl1pPr>
    <a:lvl2pPr marL="541338" algn="l" rtl="0" eaLnBrk="0" fontAlgn="base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+mn-cs"/>
      </a:defRPr>
    </a:lvl2pPr>
    <a:lvl3pPr marL="1084263" algn="l" rtl="0" eaLnBrk="0" fontAlgn="base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+mn-cs"/>
      </a:defRPr>
    </a:lvl3pPr>
    <a:lvl4pPr marL="1625600" algn="l" rtl="0" eaLnBrk="0" fontAlgn="base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+mn-cs"/>
      </a:defRPr>
    </a:lvl4pPr>
    <a:lvl5pPr marL="2168525" algn="l" rtl="0" eaLnBrk="0" fontAlgn="base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+mn-cs"/>
      </a:defRPr>
    </a:lvl5pPr>
    <a:lvl6pPr marL="2710739" algn="l" defTabSz="108429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3252887" algn="l" defTabSz="108429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3795034" algn="l" defTabSz="108429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4337182" algn="l" defTabSz="108429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1507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ru-RU" dirty="0" smtClean="0"/>
              <a:t>Уважаемый  ……. ! Уважаемые участники НТС!</a:t>
            </a: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2531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dirty="0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2531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dirty="0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2531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dirty="0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2531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dirty="0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2531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dirty="0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2531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dirty="0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2531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dirty="0" smtClean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2531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dirty="0" smtClean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2531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dirty="0" smtClean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2531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dirty="0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2531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dirty="0" smtClean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2531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dirty="0" smtClean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2531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dirty="0" smtClean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2531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dirty="0" smtClean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2531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dirty="0" smtClean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2531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dirty="0" smtClean="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2531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dirty="0" smtClean="0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2531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dirty="0" smtClean="0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2531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dirty="0" smtClean="0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2531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dirty="0" smtClean="0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2531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dirty="0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2531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dirty="0" smtClean="0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2531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dirty="0" smtClean="0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2531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dirty="0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2531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dirty="0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2531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dirty="0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2531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dirty="0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2531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dirty="0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2531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dirty="0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2531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dirty="0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29032" y="2460839"/>
            <a:ext cx="9395699" cy="169801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658065" y="4488921"/>
            <a:ext cx="7737634" cy="2024415"/>
          </a:xfrm>
        </p:spPr>
        <p:txBody>
          <a:bodyPr/>
          <a:lstStyle>
            <a:lvl1pPr marL="0" indent="0" algn="ctr">
              <a:buNone/>
              <a:defRPr/>
            </a:lvl1pPr>
            <a:lvl2pPr marL="542148" indent="0" algn="ctr">
              <a:buNone/>
              <a:defRPr/>
            </a:lvl2pPr>
            <a:lvl3pPr marL="1084296" indent="0" algn="ctr">
              <a:buNone/>
              <a:defRPr/>
            </a:lvl3pPr>
            <a:lvl4pPr marL="1626443" indent="0" algn="ctr">
              <a:buNone/>
              <a:defRPr/>
            </a:lvl4pPr>
            <a:lvl5pPr marL="2168591" indent="0" algn="ctr">
              <a:buNone/>
              <a:defRPr/>
            </a:lvl5pPr>
            <a:lvl6pPr marL="2710739" indent="0" algn="ctr">
              <a:buNone/>
              <a:defRPr/>
            </a:lvl6pPr>
            <a:lvl7pPr marL="3252887" indent="0" algn="ctr">
              <a:buNone/>
              <a:defRPr/>
            </a:lvl7pPr>
            <a:lvl8pPr marL="3795034" indent="0" algn="ctr">
              <a:buNone/>
              <a:defRPr/>
            </a:lvl8pPr>
            <a:lvl9pPr marL="4337182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A23365F-94BE-4475-92C3-C7C7162CB5E3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 advClick="0" advTm="11000">
    <p:blinds dir="vert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D7A67D1-38FC-45F1-BAA0-C81C5012C377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 advClick="0" advTm="11000">
    <p:blinds dir="vert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013978" y="317233"/>
            <a:ext cx="2487097" cy="675905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52688" y="317233"/>
            <a:ext cx="7277061" cy="675905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FD78663-24E2-4C4A-83E6-B786A0151810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 advClick="0" advTm="11000">
    <p:blinds dir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CB7A910-CC60-4DFA-8ADA-29F86DF029D3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 advClick="0" advTm="11000">
    <p:blinds dir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73171" y="5090378"/>
            <a:ext cx="9395699" cy="1573323"/>
          </a:xfrm>
        </p:spPr>
        <p:txBody>
          <a:bodyPr anchor="t"/>
          <a:lstStyle>
            <a:lvl1pPr algn="l">
              <a:defRPr sz="47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73171" y="3357523"/>
            <a:ext cx="9395699" cy="1732855"/>
          </a:xfrm>
        </p:spPr>
        <p:txBody>
          <a:bodyPr anchor="b"/>
          <a:lstStyle>
            <a:lvl1pPr marL="0" indent="0">
              <a:buNone/>
              <a:defRPr sz="2400"/>
            </a:lvl1pPr>
            <a:lvl2pPr marL="542148" indent="0">
              <a:buNone/>
              <a:defRPr sz="2100"/>
            </a:lvl2pPr>
            <a:lvl3pPr marL="1084296" indent="0">
              <a:buNone/>
              <a:defRPr sz="1900"/>
            </a:lvl3pPr>
            <a:lvl4pPr marL="1626443" indent="0">
              <a:buNone/>
              <a:defRPr sz="1700"/>
            </a:lvl4pPr>
            <a:lvl5pPr marL="2168591" indent="0">
              <a:buNone/>
              <a:defRPr sz="1700"/>
            </a:lvl5pPr>
            <a:lvl6pPr marL="2710739" indent="0">
              <a:buNone/>
              <a:defRPr sz="1700"/>
            </a:lvl6pPr>
            <a:lvl7pPr marL="3252887" indent="0">
              <a:buNone/>
              <a:defRPr sz="1700"/>
            </a:lvl7pPr>
            <a:lvl8pPr marL="3795034" indent="0">
              <a:buNone/>
              <a:defRPr sz="1700"/>
            </a:lvl8pPr>
            <a:lvl9pPr marL="4337182" indent="0">
              <a:buNone/>
              <a:defRPr sz="17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EFA2FEB-7367-4A67-9E13-9213934E54DB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 advClick="0" advTm="11000">
    <p:blinds dir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52688" y="1848380"/>
            <a:ext cx="4882079" cy="5227906"/>
          </a:xfrm>
        </p:spPr>
        <p:txBody>
          <a:bodyPr/>
          <a:lstStyle>
            <a:lvl1pPr>
              <a:defRPr sz="3300"/>
            </a:lvl1pPr>
            <a:lvl2pPr>
              <a:defRPr sz="2800"/>
            </a:lvl2pPr>
            <a:lvl3pPr>
              <a:defRPr sz="24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618996" y="1848380"/>
            <a:ext cx="4882079" cy="5227906"/>
          </a:xfrm>
        </p:spPr>
        <p:txBody>
          <a:bodyPr/>
          <a:lstStyle>
            <a:lvl1pPr>
              <a:defRPr sz="3300"/>
            </a:lvl1pPr>
            <a:lvl2pPr>
              <a:defRPr sz="2800"/>
            </a:lvl2pPr>
            <a:lvl3pPr>
              <a:defRPr sz="24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A88CA34-1ED7-45E9-B554-DC88A07AD532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 advClick="0" advTm="11000">
    <p:blinds dir="vert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52688" y="1773198"/>
            <a:ext cx="4883998" cy="738984"/>
          </a:xfrm>
        </p:spPr>
        <p:txBody>
          <a:bodyPr anchor="b"/>
          <a:lstStyle>
            <a:lvl1pPr marL="0" indent="0">
              <a:buNone/>
              <a:defRPr sz="2800" b="1"/>
            </a:lvl1pPr>
            <a:lvl2pPr marL="542148" indent="0">
              <a:buNone/>
              <a:defRPr sz="2400" b="1"/>
            </a:lvl2pPr>
            <a:lvl3pPr marL="1084296" indent="0">
              <a:buNone/>
              <a:defRPr sz="2100" b="1"/>
            </a:lvl3pPr>
            <a:lvl4pPr marL="1626443" indent="0">
              <a:buNone/>
              <a:defRPr sz="1900" b="1"/>
            </a:lvl4pPr>
            <a:lvl5pPr marL="2168591" indent="0">
              <a:buNone/>
              <a:defRPr sz="1900" b="1"/>
            </a:lvl5pPr>
            <a:lvl6pPr marL="2710739" indent="0">
              <a:buNone/>
              <a:defRPr sz="1900" b="1"/>
            </a:lvl6pPr>
            <a:lvl7pPr marL="3252887" indent="0">
              <a:buNone/>
              <a:defRPr sz="1900" b="1"/>
            </a:lvl7pPr>
            <a:lvl8pPr marL="3795034" indent="0">
              <a:buNone/>
              <a:defRPr sz="1900" b="1"/>
            </a:lvl8pPr>
            <a:lvl9pPr marL="4337182" indent="0">
              <a:buNone/>
              <a:defRPr sz="19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52688" y="2512182"/>
            <a:ext cx="4883998" cy="45641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1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615159" y="1773198"/>
            <a:ext cx="4885917" cy="738984"/>
          </a:xfrm>
        </p:spPr>
        <p:txBody>
          <a:bodyPr anchor="b"/>
          <a:lstStyle>
            <a:lvl1pPr marL="0" indent="0">
              <a:buNone/>
              <a:defRPr sz="2800" b="1"/>
            </a:lvl1pPr>
            <a:lvl2pPr marL="542148" indent="0">
              <a:buNone/>
              <a:defRPr sz="2400" b="1"/>
            </a:lvl2pPr>
            <a:lvl3pPr marL="1084296" indent="0">
              <a:buNone/>
              <a:defRPr sz="2100" b="1"/>
            </a:lvl3pPr>
            <a:lvl4pPr marL="1626443" indent="0">
              <a:buNone/>
              <a:defRPr sz="1900" b="1"/>
            </a:lvl4pPr>
            <a:lvl5pPr marL="2168591" indent="0">
              <a:buNone/>
              <a:defRPr sz="1900" b="1"/>
            </a:lvl5pPr>
            <a:lvl6pPr marL="2710739" indent="0">
              <a:buNone/>
              <a:defRPr sz="1900" b="1"/>
            </a:lvl6pPr>
            <a:lvl7pPr marL="3252887" indent="0">
              <a:buNone/>
              <a:defRPr sz="1900" b="1"/>
            </a:lvl7pPr>
            <a:lvl8pPr marL="3795034" indent="0">
              <a:buNone/>
              <a:defRPr sz="1900" b="1"/>
            </a:lvl8pPr>
            <a:lvl9pPr marL="4337182" indent="0">
              <a:buNone/>
              <a:defRPr sz="19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5615159" y="2512182"/>
            <a:ext cx="4885917" cy="45641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1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4AA0772-6568-49F5-8692-50DC542D4EC0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 advClick="0" advTm="11000">
    <p:blinds dir="vert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9A4486C-5D4B-49FD-AB44-3313CA227343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 advClick="0" advTm="11000">
    <p:blinds dir="vert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8EEAACC-74FE-4401-92FE-9333168FAE07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 advClick="0" advTm="11000">
    <p:blinds dir="vert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2689" y="315398"/>
            <a:ext cx="3636612" cy="1342275"/>
          </a:xfrm>
        </p:spPr>
        <p:txBody>
          <a:bodyPr anchor="b"/>
          <a:lstStyle>
            <a:lvl1pPr algn="l">
              <a:defRPr sz="24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321714" y="315399"/>
            <a:ext cx="6179361" cy="6760887"/>
          </a:xfrm>
        </p:spPr>
        <p:txBody>
          <a:bodyPr/>
          <a:lstStyle>
            <a:lvl1pPr>
              <a:defRPr sz="3800"/>
            </a:lvl1pPr>
            <a:lvl2pPr>
              <a:defRPr sz="3300"/>
            </a:lvl2pPr>
            <a:lvl3pPr>
              <a:defRPr sz="28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52689" y="1657674"/>
            <a:ext cx="3636612" cy="5418612"/>
          </a:xfrm>
        </p:spPr>
        <p:txBody>
          <a:bodyPr/>
          <a:lstStyle>
            <a:lvl1pPr marL="0" indent="0">
              <a:buNone/>
              <a:defRPr sz="1700"/>
            </a:lvl1pPr>
            <a:lvl2pPr marL="542148" indent="0">
              <a:buNone/>
              <a:defRPr sz="1400"/>
            </a:lvl2pPr>
            <a:lvl3pPr marL="1084296" indent="0">
              <a:buNone/>
              <a:defRPr sz="1200"/>
            </a:lvl3pPr>
            <a:lvl4pPr marL="1626443" indent="0">
              <a:buNone/>
              <a:defRPr sz="1100"/>
            </a:lvl4pPr>
            <a:lvl5pPr marL="2168591" indent="0">
              <a:buNone/>
              <a:defRPr sz="1100"/>
            </a:lvl5pPr>
            <a:lvl6pPr marL="2710739" indent="0">
              <a:buNone/>
              <a:defRPr sz="1100"/>
            </a:lvl6pPr>
            <a:lvl7pPr marL="3252887" indent="0">
              <a:buNone/>
              <a:defRPr sz="1100"/>
            </a:lvl7pPr>
            <a:lvl8pPr marL="3795034" indent="0">
              <a:buNone/>
              <a:defRPr sz="1100"/>
            </a:lvl8pPr>
            <a:lvl9pPr marL="4337182" indent="0">
              <a:buNone/>
              <a:defRPr sz="11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8F5AF71-EB86-426F-AE03-DA8AF2C03970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 advClick="0" advTm="11000">
    <p:blinds dir="vert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66615" y="5545137"/>
            <a:ext cx="6632258" cy="654635"/>
          </a:xfrm>
        </p:spPr>
        <p:txBody>
          <a:bodyPr anchor="b"/>
          <a:lstStyle>
            <a:lvl1pPr algn="l">
              <a:defRPr sz="24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166615" y="707812"/>
            <a:ext cx="6632258" cy="4752975"/>
          </a:xfrm>
        </p:spPr>
        <p:txBody>
          <a:bodyPr/>
          <a:lstStyle>
            <a:lvl1pPr marL="0" indent="0">
              <a:buNone/>
              <a:defRPr sz="3800"/>
            </a:lvl1pPr>
            <a:lvl2pPr marL="542148" indent="0">
              <a:buNone/>
              <a:defRPr sz="3300"/>
            </a:lvl2pPr>
            <a:lvl3pPr marL="1084296" indent="0">
              <a:buNone/>
              <a:defRPr sz="2800"/>
            </a:lvl3pPr>
            <a:lvl4pPr marL="1626443" indent="0">
              <a:buNone/>
              <a:defRPr sz="2400"/>
            </a:lvl4pPr>
            <a:lvl5pPr marL="2168591" indent="0">
              <a:buNone/>
              <a:defRPr sz="2400"/>
            </a:lvl5pPr>
            <a:lvl6pPr marL="2710739" indent="0">
              <a:buNone/>
              <a:defRPr sz="2400"/>
            </a:lvl6pPr>
            <a:lvl7pPr marL="3252887" indent="0">
              <a:buNone/>
              <a:defRPr sz="2400"/>
            </a:lvl7pPr>
            <a:lvl8pPr marL="3795034" indent="0">
              <a:buNone/>
              <a:defRPr sz="2400"/>
            </a:lvl8pPr>
            <a:lvl9pPr marL="4337182" indent="0">
              <a:buNone/>
              <a:defRPr sz="2400"/>
            </a:lvl9pPr>
          </a:lstStyle>
          <a:p>
            <a:pPr lvl="0"/>
            <a:endParaRPr lang="ru-RU" noProof="0" dirty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166615" y="6199772"/>
            <a:ext cx="6632258" cy="929690"/>
          </a:xfrm>
        </p:spPr>
        <p:txBody>
          <a:bodyPr/>
          <a:lstStyle>
            <a:lvl1pPr marL="0" indent="0">
              <a:buNone/>
              <a:defRPr sz="1700"/>
            </a:lvl1pPr>
            <a:lvl2pPr marL="542148" indent="0">
              <a:buNone/>
              <a:defRPr sz="1400"/>
            </a:lvl2pPr>
            <a:lvl3pPr marL="1084296" indent="0">
              <a:buNone/>
              <a:defRPr sz="1200"/>
            </a:lvl3pPr>
            <a:lvl4pPr marL="1626443" indent="0">
              <a:buNone/>
              <a:defRPr sz="1100"/>
            </a:lvl4pPr>
            <a:lvl5pPr marL="2168591" indent="0">
              <a:buNone/>
              <a:defRPr sz="1100"/>
            </a:lvl5pPr>
            <a:lvl6pPr marL="2710739" indent="0">
              <a:buNone/>
              <a:defRPr sz="1100"/>
            </a:lvl6pPr>
            <a:lvl7pPr marL="3252887" indent="0">
              <a:buNone/>
              <a:defRPr sz="1100"/>
            </a:lvl7pPr>
            <a:lvl8pPr marL="3795034" indent="0">
              <a:buNone/>
              <a:defRPr sz="1100"/>
            </a:lvl8pPr>
            <a:lvl9pPr marL="4337182" indent="0">
              <a:buNone/>
              <a:defRPr sz="11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F917FD-6026-4173-8871-75D2B242BCC9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 advClick="0" advTm="11000">
    <p:blinds dir="vert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552450" y="317500"/>
            <a:ext cx="9948863" cy="1319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08396" tIns="54198" rIns="108396" bIns="5419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552450" y="1847850"/>
            <a:ext cx="9948863" cy="5229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08396" tIns="54198" rIns="108396" bIns="5419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6246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552450" y="7213600"/>
            <a:ext cx="2579688" cy="550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08396" tIns="54198" rIns="108396" bIns="54198" numCol="1" anchor="t" anchorCtr="0" compatLnSpc="1">
            <a:prstTxWarp prst="textNoShape">
              <a:avLst/>
            </a:prstTxWarp>
          </a:bodyPr>
          <a:lstStyle>
            <a:lvl1pPr>
              <a:defRPr sz="1700" dirty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246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776663" y="7213600"/>
            <a:ext cx="3500437" cy="550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08396" tIns="54198" rIns="108396" bIns="54198" numCol="1" anchor="t" anchorCtr="0" compatLnSpc="1">
            <a:prstTxWarp prst="textNoShape">
              <a:avLst/>
            </a:prstTxWarp>
          </a:bodyPr>
          <a:lstStyle>
            <a:lvl1pPr algn="ctr">
              <a:defRPr sz="1700" dirty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247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921625" y="7213600"/>
            <a:ext cx="2579688" cy="550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08396" tIns="54198" rIns="108396" bIns="54198" numCol="1" anchor="t" anchorCtr="0" compatLnSpc="1">
            <a:prstTxWarp prst="textNoShape">
              <a:avLst/>
            </a:prstTxWarp>
          </a:bodyPr>
          <a:lstStyle>
            <a:lvl1pPr algn="r">
              <a:defRPr sz="1700"/>
            </a:lvl1pPr>
          </a:lstStyle>
          <a:p>
            <a:pPr>
              <a:defRPr/>
            </a:pPr>
            <a:fld id="{F382629F-7290-484F-93FF-96855F89CB9E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  <p:sldLayoutId id="2147483674" r:id="rId11"/>
  </p:sldLayoutIdLst>
  <p:transition advClick="0" advTm="11000">
    <p:blinds dir="vert"/>
  </p:transition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5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52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52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52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5200">
          <a:solidFill>
            <a:schemeClr val="tx2"/>
          </a:solidFill>
          <a:latin typeface="Arial" charset="0"/>
        </a:defRPr>
      </a:lvl5pPr>
      <a:lvl6pPr marL="542148" algn="ctr" rtl="0" fontAlgn="base">
        <a:spcBef>
          <a:spcPct val="0"/>
        </a:spcBef>
        <a:spcAft>
          <a:spcPct val="0"/>
        </a:spcAft>
        <a:defRPr sz="5200">
          <a:solidFill>
            <a:schemeClr val="tx2"/>
          </a:solidFill>
          <a:latin typeface="Arial" charset="0"/>
        </a:defRPr>
      </a:lvl6pPr>
      <a:lvl7pPr marL="1084296" algn="ctr" rtl="0" fontAlgn="base">
        <a:spcBef>
          <a:spcPct val="0"/>
        </a:spcBef>
        <a:spcAft>
          <a:spcPct val="0"/>
        </a:spcAft>
        <a:defRPr sz="5200">
          <a:solidFill>
            <a:schemeClr val="tx2"/>
          </a:solidFill>
          <a:latin typeface="Arial" charset="0"/>
        </a:defRPr>
      </a:lvl7pPr>
      <a:lvl8pPr marL="1626443" algn="ctr" rtl="0" fontAlgn="base">
        <a:spcBef>
          <a:spcPct val="0"/>
        </a:spcBef>
        <a:spcAft>
          <a:spcPct val="0"/>
        </a:spcAft>
        <a:defRPr sz="5200">
          <a:solidFill>
            <a:schemeClr val="tx2"/>
          </a:solidFill>
          <a:latin typeface="Arial" charset="0"/>
        </a:defRPr>
      </a:lvl8pPr>
      <a:lvl9pPr marL="2168591" algn="ctr" rtl="0" fontAlgn="base">
        <a:spcBef>
          <a:spcPct val="0"/>
        </a:spcBef>
        <a:spcAft>
          <a:spcPct val="0"/>
        </a:spcAft>
        <a:defRPr sz="5200">
          <a:solidFill>
            <a:schemeClr val="tx2"/>
          </a:solidFill>
          <a:latin typeface="Arial" charset="0"/>
        </a:defRPr>
      </a:lvl9pPr>
    </p:titleStyle>
    <p:bodyStyle>
      <a:lvl1pPr marL="406400" indent="-406400" algn="l" rtl="0" eaLnBrk="0" fontAlgn="base" hangingPunct="0">
        <a:spcBef>
          <a:spcPct val="20000"/>
        </a:spcBef>
        <a:spcAft>
          <a:spcPct val="0"/>
        </a:spcAft>
        <a:buChar char="•"/>
        <a:defRPr sz="3800">
          <a:solidFill>
            <a:schemeClr val="tx1"/>
          </a:solidFill>
          <a:latin typeface="+mn-lt"/>
          <a:ea typeface="+mn-ea"/>
          <a:cs typeface="+mn-cs"/>
        </a:defRPr>
      </a:lvl1pPr>
      <a:lvl2pPr marL="879475" indent="-338138" algn="l" rtl="0" eaLnBrk="0" fontAlgn="base" hangingPunct="0">
        <a:spcBef>
          <a:spcPct val="20000"/>
        </a:spcBef>
        <a:spcAft>
          <a:spcPct val="0"/>
        </a:spcAft>
        <a:buChar char="–"/>
        <a:defRPr sz="3300">
          <a:solidFill>
            <a:schemeClr val="tx1"/>
          </a:solidFill>
          <a:latin typeface="+mn-lt"/>
        </a:defRPr>
      </a:lvl2pPr>
      <a:lvl3pPr marL="1354138" indent="-269875" algn="l" rtl="0" eaLnBrk="0" fontAlgn="base" hangingPunct="0">
        <a:spcBef>
          <a:spcPct val="20000"/>
        </a:spcBef>
        <a:spcAft>
          <a:spcPct val="0"/>
        </a:spcAft>
        <a:buChar char="•"/>
        <a:defRPr sz="2800">
          <a:solidFill>
            <a:schemeClr val="tx1"/>
          </a:solidFill>
          <a:latin typeface="+mn-lt"/>
        </a:defRPr>
      </a:lvl3pPr>
      <a:lvl4pPr marL="1895475" indent="-268288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tx1"/>
          </a:solidFill>
          <a:latin typeface="+mn-lt"/>
        </a:defRPr>
      </a:lvl4pPr>
      <a:lvl5pPr marL="2438400" indent="-269875" algn="l" rtl="0" eaLnBrk="0" fontAlgn="base" hangingPunct="0">
        <a:spcBef>
          <a:spcPct val="20000"/>
        </a:spcBef>
        <a:spcAft>
          <a:spcPct val="0"/>
        </a:spcAft>
        <a:buChar char="»"/>
        <a:defRPr sz="2400">
          <a:solidFill>
            <a:schemeClr val="tx1"/>
          </a:solidFill>
          <a:latin typeface="+mn-lt"/>
        </a:defRPr>
      </a:lvl5pPr>
      <a:lvl6pPr marL="2981813" indent="-271074" algn="l" rtl="0" fontAlgn="base">
        <a:spcBef>
          <a:spcPct val="20000"/>
        </a:spcBef>
        <a:spcAft>
          <a:spcPct val="0"/>
        </a:spcAft>
        <a:buChar char="»"/>
        <a:defRPr sz="2400">
          <a:solidFill>
            <a:schemeClr val="tx1"/>
          </a:solidFill>
          <a:latin typeface="+mn-lt"/>
        </a:defRPr>
      </a:lvl6pPr>
      <a:lvl7pPr marL="3523960" indent="-271074" algn="l" rtl="0" fontAlgn="base">
        <a:spcBef>
          <a:spcPct val="20000"/>
        </a:spcBef>
        <a:spcAft>
          <a:spcPct val="0"/>
        </a:spcAft>
        <a:buChar char="»"/>
        <a:defRPr sz="2400">
          <a:solidFill>
            <a:schemeClr val="tx1"/>
          </a:solidFill>
          <a:latin typeface="+mn-lt"/>
        </a:defRPr>
      </a:lvl7pPr>
      <a:lvl8pPr marL="4066108" indent="-271074" algn="l" rtl="0" fontAlgn="base">
        <a:spcBef>
          <a:spcPct val="20000"/>
        </a:spcBef>
        <a:spcAft>
          <a:spcPct val="0"/>
        </a:spcAft>
        <a:buChar char="»"/>
        <a:defRPr sz="2400">
          <a:solidFill>
            <a:schemeClr val="tx1"/>
          </a:solidFill>
          <a:latin typeface="+mn-lt"/>
        </a:defRPr>
      </a:lvl8pPr>
      <a:lvl9pPr marL="4608256" indent="-271074" algn="l" rtl="0" fontAlgn="base">
        <a:spcBef>
          <a:spcPct val="20000"/>
        </a:spcBef>
        <a:spcAft>
          <a:spcPct val="0"/>
        </a:spcAft>
        <a:buChar char="»"/>
        <a:defRPr sz="24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108429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42148" algn="l" defTabSz="108429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84296" algn="l" defTabSz="108429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626443" algn="l" defTabSz="108429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168591" algn="l" defTabSz="108429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710739" algn="l" defTabSz="108429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252887" algn="l" defTabSz="108429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795034" algn="l" defTabSz="108429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337182" algn="l" defTabSz="108429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emf"/><Relationship Id="rId4" Type="http://schemas.openxmlformats.org/officeDocument/2006/relationships/image" Target="../media/image4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.bin"/><Relationship Id="rId13" Type="http://schemas.openxmlformats.org/officeDocument/2006/relationships/oleObject" Target="../embeddings/oleObject10.bin"/><Relationship Id="rId3" Type="http://schemas.openxmlformats.org/officeDocument/2006/relationships/notesSlide" Target="../notesSlides/notesSlide11.xml"/><Relationship Id="rId7" Type="http://schemas.openxmlformats.org/officeDocument/2006/relationships/oleObject" Target="../embeddings/oleObject4.bin"/><Relationship Id="rId12" Type="http://schemas.openxmlformats.org/officeDocument/2006/relationships/oleObject" Target="../embeddings/oleObject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3.bin"/><Relationship Id="rId11" Type="http://schemas.openxmlformats.org/officeDocument/2006/relationships/oleObject" Target="../embeddings/oleObject8.bin"/><Relationship Id="rId5" Type="http://schemas.openxmlformats.org/officeDocument/2006/relationships/oleObject" Target="../embeddings/oleObject2.bin"/><Relationship Id="rId10" Type="http://schemas.openxmlformats.org/officeDocument/2006/relationships/oleObject" Target="../embeddings/oleObject7.bin"/><Relationship Id="rId4" Type="http://schemas.openxmlformats.org/officeDocument/2006/relationships/image" Target="../media/image1.png"/><Relationship Id="rId9" Type="http://schemas.openxmlformats.org/officeDocument/2006/relationships/oleObject" Target="../embeddings/oleObject6.bin"/><Relationship Id="rId14" Type="http://schemas.openxmlformats.org/officeDocument/2006/relationships/oleObject" Target="../embeddings/oleObject11.bin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14.png"/><Relationship Id="rId5" Type="http://schemas.openxmlformats.org/officeDocument/2006/relationships/oleObject" Target="../embeddings/oleObject12.bin"/><Relationship Id="rId4" Type="http://schemas.openxmlformats.org/officeDocument/2006/relationships/image" Target="../media/image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7" Type="http://schemas.openxmlformats.org/officeDocument/2006/relationships/image" Target="../media/image1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30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6.png"/><Relationship Id="rId4" Type="http://schemas.openxmlformats.org/officeDocument/2006/relationships/image" Target="../media/image1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7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8.pn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wmf"/><Relationship Id="rId13" Type="http://schemas.openxmlformats.org/officeDocument/2006/relationships/image" Target="../media/image47.png"/><Relationship Id="rId3" Type="http://schemas.openxmlformats.org/officeDocument/2006/relationships/notesSlide" Target="../notesSlides/notesSlide27.xml"/><Relationship Id="rId7" Type="http://schemas.openxmlformats.org/officeDocument/2006/relationships/image" Target="../media/image42.wmf"/><Relationship Id="rId12" Type="http://schemas.openxmlformats.org/officeDocument/2006/relationships/oleObject" Target="../embeddings/oleObject1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41.wmf"/><Relationship Id="rId11" Type="http://schemas.openxmlformats.org/officeDocument/2006/relationships/image" Target="../media/image46.wmf"/><Relationship Id="rId5" Type="http://schemas.openxmlformats.org/officeDocument/2006/relationships/image" Target="../media/image1.png"/><Relationship Id="rId10" Type="http://schemas.openxmlformats.org/officeDocument/2006/relationships/image" Target="../media/image45.wmf"/><Relationship Id="rId4" Type="http://schemas.openxmlformats.org/officeDocument/2006/relationships/image" Target="../media/image40.png"/><Relationship Id="rId9" Type="http://schemas.openxmlformats.org/officeDocument/2006/relationships/image" Target="../media/image44.wmf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9.png"/><Relationship Id="rId4" Type="http://schemas.openxmlformats.org/officeDocument/2006/relationships/image" Target="../media/image48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1.png"/><Relationship Id="rId4" Type="http://schemas.openxmlformats.org/officeDocument/2006/relationships/image" Target="../media/image5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2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oleObject" Target="../embeddings/oleObject1.bin"/><Relationship Id="rId4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diagramColors" Target="../diagrams/colors2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0" y="6532580"/>
            <a:ext cx="11053763" cy="1402150"/>
          </a:xfrm>
          <a:prstGeom prst="rect">
            <a:avLst/>
          </a:prstGeom>
          <a:gradFill flip="none" rotWithShape="1">
            <a:gsLst>
              <a:gs pos="0">
                <a:srgbClr val="5E9EFF">
                  <a:alpha val="43000"/>
                </a:srgbClr>
              </a:gs>
              <a:gs pos="39999">
                <a:srgbClr val="85C2FF">
                  <a:alpha val="32000"/>
                </a:srgbClr>
              </a:gs>
              <a:gs pos="70000">
                <a:schemeClr val="bg1">
                  <a:alpha val="62000"/>
                </a:schemeClr>
              </a:gs>
              <a:gs pos="100000">
                <a:srgbClr val="FFEBFA">
                  <a:alpha val="24000"/>
                </a:srgbClr>
              </a:gs>
            </a:gsLst>
            <a:lin ang="13500000" scaled="1"/>
            <a:tileRect/>
          </a:gradFill>
        </p:spPr>
        <p:txBody>
          <a:bodyPr wrap="square" lIns="108430" tIns="54215" rIns="108430" bIns="54215">
            <a:spAutoFit/>
          </a:bodyPr>
          <a:lstStyle/>
          <a:p>
            <a:pPr algn="ctr">
              <a:defRPr/>
            </a:pPr>
            <a:r>
              <a:rPr lang="ru-RU" sz="2800" b="1" cap="all" dirty="0" smtClean="0">
                <a:solidFill>
                  <a:srgbClr val="204590"/>
                </a:solidFill>
                <a:latin typeface="Arial" pitchFamily="34" charset="0"/>
                <a:cs typeface="Arial" pitchFamily="34" charset="0"/>
              </a:rPr>
              <a:t>Разработка, Проектирование и Внедрение </a:t>
            </a:r>
          </a:p>
          <a:p>
            <a:pPr algn="ctr">
              <a:defRPr/>
            </a:pPr>
            <a:r>
              <a:rPr lang="ru-RU" sz="2800" b="1" cap="all" dirty="0" smtClean="0">
                <a:solidFill>
                  <a:srgbClr val="204590"/>
                </a:solidFill>
                <a:latin typeface="Arial" pitchFamily="34" charset="0"/>
                <a:cs typeface="Arial" pitchFamily="34" charset="0"/>
              </a:rPr>
              <a:t>Современных систем управления</a:t>
            </a:r>
            <a:endParaRPr lang="en-US" sz="2800" b="1" cap="all" dirty="0" smtClean="0">
              <a:solidFill>
                <a:srgbClr val="204590"/>
              </a:solidFill>
              <a:latin typeface="Arial" pitchFamily="34" charset="0"/>
              <a:cs typeface="Arial" pitchFamily="34" charset="0"/>
            </a:endParaRPr>
          </a:p>
          <a:p>
            <a:pPr algn="ctr">
              <a:defRPr/>
            </a:pPr>
            <a:endParaRPr lang="ru-RU" sz="2800" b="1" cap="all" dirty="0">
              <a:solidFill>
                <a:srgbClr val="204590"/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6" name="Straight Connector 15"/>
          <p:cNvCxnSpPr/>
          <p:nvPr/>
        </p:nvCxnSpPr>
        <p:spPr bwMode="auto">
          <a:xfrm flipV="1">
            <a:off x="0" y="6532579"/>
            <a:ext cx="11053763" cy="1"/>
          </a:xfrm>
          <a:prstGeom prst="line">
            <a:avLst/>
          </a:prstGeom>
          <a:noFill/>
          <a:ln w="6350" cap="flat" cmpd="sng" algn="ctr">
            <a:gradFill flip="none" rotWithShape="1">
              <a:gsLst>
                <a:gs pos="0">
                  <a:srgbClr val="FFFFFF"/>
                </a:gs>
                <a:gs pos="16000">
                  <a:srgbClr val="1F1F1F"/>
                </a:gs>
                <a:gs pos="17999">
                  <a:srgbClr val="FFFFFF"/>
                </a:gs>
                <a:gs pos="42000">
                  <a:srgbClr val="636363"/>
                </a:gs>
                <a:gs pos="53000">
                  <a:srgbClr val="CFCFCF"/>
                </a:gs>
                <a:gs pos="66000">
                  <a:srgbClr val="CFCFCF"/>
                </a:gs>
                <a:gs pos="75999">
                  <a:srgbClr val="1F1F1F"/>
                </a:gs>
                <a:gs pos="78999">
                  <a:srgbClr val="FFFFFF"/>
                </a:gs>
                <a:gs pos="100000">
                  <a:srgbClr val="7F7F7F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</p:cxnSp>
      <p:pic>
        <p:nvPicPr>
          <p:cNvPr id="10" name="Picture 2" descr="E:\polyvid\ЛОГОТИП\POLIVID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313096" y="7369012"/>
            <a:ext cx="1571636" cy="468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Прямоугольник 10"/>
          <p:cNvSpPr/>
          <p:nvPr/>
        </p:nvSpPr>
        <p:spPr>
          <a:xfrm>
            <a:off x="883411" y="4294848"/>
            <a:ext cx="957269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 smtClean="0">
                <a:solidFill>
                  <a:srgbClr val="204590"/>
                </a:solidFill>
              </a:rPr>
              <a:t>для участка </a:t>
            </a:r>
            <a:r>
              <a:rPr lang="ru-RU" sz="2800" dirty="0" err="1" smtClean="0">
                <a:solidFill>
                  <a:srgbClr val="204590"/>
                </a:solidFill>
              </a:rPr>
              <a:t>Кандыагаш</a:t>
            </a:r>
            <a:r>
              <a:rPr lang="ru-RU" sz="2800" dirty="0" smtClean="0">
                <a:solidFill>
                  <a:srgbClr val="204590"/>
                </a:solidFill>
              </a:rPr>
              <a:t> - </a:t>
            </a:r>
            <a:r>
              <a:rPr lang="ru-RU" sz="2800" smtClean="0">
                <a:solidFill>
                  <a:srgbClr val="204590"/>
                </a:solidFill>
              </a:rPr>
              <a:t>Никельтау </a:t>
            </a:r>
            <a:r>
              <a:rPr lang="ru-RU" sz="2800" smtClean="0">
                <a:solidFill>
                  <a:srgbClr val="204590"/>
                </a:solidFill>
              </a:rPr>
              <a:t>АО</a:t>
            </a:r>
            <a:r>
              <a:rPr lang="ru-RU" sz="2800" smtClean="0">
                <a:solidFill>
                  <a:srgbClr val="204590"/>
                </a:solidFill>
              </a:rPr>
              <a:t> </a:t>
            </a:r>
            <a:r>
              <a:rPr lang="ru-RU" sz="2800" dirty="0" smtClean="0">
                <a:solidFill>
                  <a:srgbClr val="204590"/>
                </a:solidFill>
              </a:rPr>
              <a:t>«НК «КТЖ»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1097725" y="1817672"/>
            <a:ext cx="914406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204590"/>
                </a:solidFill>
              </a:rPr>
              <a:t>Интегрированная система интервального регулирования движения поездов на базе МПЦ-2 (</a:t>
            </a:r>
            <a:r>
              <a:rPr lang="ru-RU" sz="3200" b="1" dirty="0" err="1" smtClean="0">
                <a:solidFill>
                  <a:srgbClr val="204590"/>
                </a:solidFill>
              </a:rPr>
              <a:t>СИРДПи</a:t>
            </a:r>
            <a:r>
              <a:rPr lang="ru-RU" sz="3200" b="1" dirty="0" smtClean="0">
                <a:solidFill>
                  <a:srgbClr val="204590"/>
                </a:solidFill>
              </a:rPr>
              <a:t>)</a:t>
            </a:r>
            <a:endParaRPr lang="en-US" sz="3200" b="1" dirty="0" smtClean="0">
              <a:solidFill>
                <a:srgbClr val="204590"/>
              </a:solidFill>
            </a:endParaRPr>
          </a:p>
        </p:txBody>
      </p:sp>
    </p:spTree>
  </p:cSld>
  <p:clrMapOvr>
    <a:masterClrMapping/>
  </p:clrMapOvr>
  <p:transition advClick="0" advTm="6000">
    <p:blinds dir="vert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7"/>
          <p:cNvGrpSpPr>
            <a:grpSpLocks/>
          </p:cNvGrpSpPr>
          <p:nvPr/>
        </p:nvGrpSpPr>
        <p:grpSpPr bwMode="auto">
          <a:xfrm>
            <a:off x="0" y="72380"/>
            <a:ext cx="11053763" cy="720080"/>
            <a:chOff x="0" y="6181430"/>
            <a:chExt cx="9144000" cy="596915"/>
          </a:xfrm>
        </p:grpSpPr>
        <p:sp>
          <p:nvSpPr>
            <p:cNvPr id="12" name="TextBox 11"/>
            <p:cNvSpPr txBox="1"/>
            <p:nvPr/>
          </p:nvSpPr>
          <p:spPr>
            <a:xfrm>
              <a:off x="0" y="6181430"/>
              <a:ext cx="9144000" cy="580026"/>
            </a:xfrm>
            <a:prstGeom prst="rect">
              <a:avLst/>
            </a:prstGeom>
            <a:gradFill flip="none" rotWithShape="1">
              <a:gsLst>
                <a:gs pos="0">
                  <a:srgbClr val="5E9EFF">
                    <a:alpha val="9000"/>
                  </a:srgbClr>
                </a:gs>
                <a:gs pos="39999">
                  <a:schemeClr val="bg1">
                    <a:lumMod val="95000"/>
                  </a:schemeClr>
                </a:gs>
                <a:gs pos="55000">
                  <a:schemeClr val="bg1">
                    <a:alpha val="72000"/>
                  </a:schemeClr>
                </a:gs>
                <a:gs pos="100000">
                  <a:srgbClr val="FFEBFA">
                    <a:alpha val="11000"/>
                  </a:srgbClr>
                </a:gs>
              </a:gsLst>
              <a:lin ang="13500000" scaled="1"/>
              <a:tileRect/>
            </a:gradFill>
          </p:spPr>
          <p:txBody>
            <a:bodyPr wrap="square">
              <a:spAutoFit/>
            </a:bodyPr>
            <a:lstStyle/>
            <a:p>
              <a:pPr algn="ctr">
                <a:defRPr/>
              </a:pPr>
              <a:endParaRPr lang="en-US" sz="1400" b="1" dirty="0">
                <a:solidFill>
                  <a:srgbClr val="204590"/>
                </a:solidFill>
              </a:endParaRPr>
            </a:p>
            <a:p>
              <a:pPr algn="ctr">
                <a:defRPr/>
              </a:pPr>
              <a:endParaRPr lang="en-US" sz="1400" b="1" dirty="0">
                <a:solidFill>
                  <a:srgbClr val="204590"/>
                </a:solidFill>
              </a:endParaRPr>
            </a:p>
            <a:p>
              <a:pPr algn="ctr">
                <a:defRPr/>
              </a:pPr>
              <a:endParaRPr lang="ru-RU" sz="1400" b="1" dirty="0">
                <a:solidFill>
                  <a:srgbClr val="204590"/>
                </a:solidFill>
              </a:endParaRPr>
            </a:p>
          </p:txBody>
        </p:sp>
        <p:cxnSp>
          <p:nvCxnSpPr>
            <p:cNvPr id="13" name="Straight Connector 9"/>
            <p:cNvCxnSpPr/>
            <p:nvPr/>
          </p:nvCxnSpPr>
          <p:spPr bwMode="auto">
            <a:xfrm flipV="1">
              <a:off x="0" y="6778344"/>
              <a:ext cx="9144000" cy="1"/>
            </a:xfrm>
            <a:prstGeom prst="line">
              <a:avLst/>
            </a:prstGeom>
            <a:noFill/>
            <a:ln w="12700" cap="flat" cmpd="sng" algn="ctr">
              <a:gradFill flip="none" rotWithShape="1">
                <a:gsLst>
                  <a:gs pos="0">
                    <a:srgbClr val="FFFFFF"/>
                  </a:gs>
                  <a:gs pos="16000">
                    <a:srgbClr val="1F1F1F"/>
                  </a:gs>
                  <a:gs pos="17999">
                    <a:srgbClr val="FFFFFF"/>
                  </a:gs>
                  <a:gs pos="42000">
                    <a:srgbClr val="636363"/>
                  </a:gs>
                  <a:gs pos="53000">
                    <a:srgbClr val="CFCFCF"/>
                  </a:gs>
                  <a:gs pos="66000">
                    <a:srgbClr val="CFCFCF"/>
                  </a:gs>
                  <a:gs pos="75999">
                    <a:srgbClr val="1F1F1F"/>
                  </a:gs>
                  <a:gs pos="78999">
                    <a:srgbClr val="FFFFFF"/>
                  </a:gs>
                  <a:gs pos="100000">
                    <a:srgbClr val="7F7F7F"/>
                  </a:gs>
                </a:gsLst>
                <a:lin ang="0" scaled="1"/>
                <a:tileRect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sp>
        <p:nvSpPr>
          <p:cNvPr id="27" name="TextBox 26"/>
          <p:cNvSpPr txBox="1"/>
          <p:nvPr/>
        </p:nvSpPr>
        <p:spPr>
          <a:xfrm>
            <a:off x="0" y="7318398"/>
            <a:ext cx="11071497" cy="601931"/>
          </a:xfrm>
          <a:prstGeom prst="rect">
            <a:avLst/>
          </a:prstGeom>
          <a:gradFill flip="none" rotWithShape="1">
            <a:gsLst>
              <a:gs pos="0">
                <a:srgbClr val="5E9EFF">
                  <a:alpha val="43000"/>
                </a:srgbClr>
              </a:gs>
              <a:gs pos="39999">
                <a:srgbClr val="85C2FF">
                  <a:alpha val="32000"/>
                </a:srgbClr>
              </a:gs>
              <a:gs pos="70000">
                <a:schemeClr val="bg1">
                  <a:alpha val="62000"/>
                </a:schemeClr>
              </a:gs>
              <a:gs pos="100000">
                <a:srgbClr val="FFEBFA">
                  <a:alpha val="24000"/>
                </a:srgbClr>
              </a:gs>
            </a:gsLst>
            <a:lin ang="13500000" scaled="1"/>
            <a:tileRect/>
          </a:gradFill>
        </p:spPr>
        <p:txBody>
          <a:bodyPr wrap="square" lIns="108430" tIns="54215" rIns="108430" bIns="54215">
            <a:spAutoFit/>
          </a:bodyPr>
          <a:lstStyle/>
          <a:p>
            <a:pPr algn="ctr"/>
            <a:endParaRPr lang="ru-RU" sz="32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4" name="Picture 2" descr="E:\polyvid\ЛОГОТИП\POLIVID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127281" y="7401569"/>
            <a:ext cx="1501775" cy="447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26" name="Straight Connector 12"/>
          <p:cNvCxnSpPr/>
          <p:nvPr/>
        </p:nvCxnSpPr>
        <p:spPr bwMode="auto">
          <a:xfrm flipV="1">
            <a:off x="0" y="7345187"/>
            <a:ext cx="11053763" cy="1"/>
          </a:xfrm>
          <a:prstGeom prst="line">
            <a:avLst/>
          </a:prstGeom>
          <a:noFill/>
          <a:ln w="6350" cap="flat" cmpd="sng" algn="ctr">
            <a:gradFill flip="none" rotWithShape="1">
              <a:gsLst>
                <a:gs pos="0">
                  <a:srgbClr val="FFFFFF"/>
                </a:gs>
                <a:gs pos="16000">
                  <a:srgbClr val="1F1F1F"/>
                </a:gs>
                <a:gs pos="17999">
                  <a:srgbClr val="FFFFFF"/>
                </a:gs>
                <a:gs pos="42000">
                  <a:srgbClr val="636363"/>
                </a:gs>
                <a:gs pos="53000">
                  <a:srgbClr val="CFCFCF"/>
                </a:gs>
                <a:gs pos="66000">
                  <a:srgbClr val="CFCFCF"/>
                </a:gs>
                <a:gs pos="75999">
                  <a:srgbClr val="1F1F1F"/>
                </a:gs>
                <a:gs pos="78999">
                  <a:srgbClr val="FFFFFF"/>
                </a:gs>
                <a:gs pos="100000">
                  <a:srgbClr val="7F7F7F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3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-1"/>
            <a:ext cx="11053763" cy="792461"/>
          </a:xfrm>
        </p:spPr>
        <p:txBody>
          <a:bodyPr lIns="109183" tIns="54592" rIns="109183" bIns="54592">
            <a:normAutofit/>
          </a:bodyPr>
          <a:lstStyle/>
          <a:p>
            <a:pPr eaLnBrk="1" hangingPunct="1">
              <a:defRPr/>
            </a:pPr>
            <a:r>
              <a:rPr lang="ru-RU" sz="3600" b="1" dirty="0" smtClean="0">
                <a:ln w="15875">
                  <a:solidFill>
                    <a:schemeClr val="bg1"/>
                  </a:solidFill>
                </a:ln>
                <a:solidFill>
                  <a:srgbClr val="204590"/>
                </a:solidFill>
                <a:latin typeface="Tahoma" pitchFamily="34" charset="0"/>
                <a:cs typeface="Tahoma" pitchFamily="34" charset="0"/>
              </a:rPr>
              <a:t>Технические средства </a:t>
            </a:r>
            <a:r>
              <a:rPr lang="ru-RU" sz="3600" b="1" dirty="0" err="1" smtClean="0">
                <a:ln w="15875">
                  <a:solidFill>
                    <a:schemeClr val="bg1"/>
                  </a:solidFill>
                </a:ln>
                <a:solidFill>
                  <a:srgbClr val="204590"/>
                </a:solidFill>
                <a:latin typeface="Tahoma" pitchFamily="34" charset="0"/>
                <a:cs typeface="Tahoma" pitchFamily="34" charset="0"/>
              </a:rPr>
              <a:t>СИРДПи</a:t>
            </a:r>
            <a:endParaRPr lang="ru-RU" sz="3600" b="1" dirty="0" smtClean="0">
              <a:ln w="15875">
                <a:solidFill>
                  <a:schemeClr val="bg1"/>
                </a:solidFill>
              </a:ln>
              <a:solidFill>
                <a:srgbClr val="204590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21" name="Номер слайда 22"/>
          <p:cNvSpPr>
            <a:spLocks noGrp="1"/>
          </p:cNvSpPr>
          <p:nvPr>
            <p:ph type="sldNum" sz="quarter" idx="12"/>
          </p:nvPr>
        </p:nvSpPr>
        <p:spPr>
          <a:xfrm>
            <a:off x="0" y="7370762"/>
            <a:ext cx="883411" cy="550863"/>
          </a:xfrm>
        </p:spPr>
        <p:txBody>
          <a:bodyPr/>
          <a:lstStyle/>
          <a:p>
            <a:pPr algn="ctr">
              <a:defRPr/>
            </a:pPr>
            <a:fld id="{9CB7A910-CC60-4DFA-8ADA-29F86DF029D3}" type="slidenum">
              <a:rPr lang="ru-RU" smtClean="0">
                <a:solidFill>
                  <a:srgbClr val="204590"/>
                </a:solidFill>
              </a:rPr>
              <a:pPr algn="ctr">
                <a:defRPr/>
              </a:pPr>
              <a:t>10</a:t>
            </a:fld>
            <a:endParaRPr lang="ru-RU" dirty="0">
              <a:solidFill>
                <a:srgbClr val="204590"/>
              </a:solidFill>
            </a:endParaRPr>
          </a:p>
        </p:txBody>
      </p:sp>
      <p:sp>
        <p:nvSpPr>
          <p:cNvPr id="41" name="Rectangle 48"/>
          <p:cNvSpPr>
            <a:spLocks noChangeArrowheads="1"/>
          </p:cNvSpPr>
          <p:nvPr/>
        </p:nvSpPr>
        <p:spPr bwMode="auto">
          <a:xfrm>
            <a:off x="3120261" y="2608236"/>
            <a:ext cx="1506538" cy="4826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5" name="Rectangle 50"/>
          <p:cNvSpPr>
            <a:spLocks noChangeArrowheads="1"/>
          </p:cNvSpPr>
          <p:nvPr/>
        </p:nvSpPr>
        <p:spPr bwMode="auto">
          <a:xfrm>
            <a:off x="3202733" y="3240061"/>
            <a:ext cx="1836738" cy="87153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6" name="Rectangle 51"/>
          <p:cNvSpPr>
            <a:spLocks noChangeArrowheads="1"/>
          </p:cNvSpPr>
          <p:nvPr/>
        </p:nvSpPr>
        <p:spPr bwMode="auto">
          <a:xfrm>
            <a:off x="3290046" y="3954436"/>
            <a:ext cx="1112838" cy="25876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7" name="AutoShape 52"/>
          <p:cNvSpPr>
            <a:spLocks noChangeArrowheads="1"/>
          </p:cNvSpPr>
          <p:nvPr/>
        </p:nvSpPr>
        <p:spPr bwMode="auto">
          <a:xfrm rot="6767192">
            <a:off x="3921871" y="3978248"/>
            <a:ext cx="568325" cy="625475"/>
          </a:xfrm>
          <a:prstGeom prst="triangle">
            <a:avLst>
              <a:gd name="adj" fmla="val 0"/>
            </a:avLst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8" name="Rectangle 53"/>
          <p:cNvSpPr>
            <a:spLocks noChangeArrowheads="1"/>
          </p:cNvSpPr>
          <p:nvPr/>
        </p:nvSpPr>
        <p:spPr bwMode="auto">
          <a:xfrm>
            <a:off x="3571033" y="4152874"/>
            <a:ext cx="412750" cy="13811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9" name="Rectangle 54"/>
          <p:cNvSpPr>
            <a:spLocks noChangeArrowheads="1"/>
          </p:cNvSpPr>
          <p:nvPr/>
        </p:nvSpPr>
        <p:spPr bwMode="auto">
          <a:xfrm>
            <a:off x="3721846" y="4179861"/>
            <a:ext cx="206375" cy="17303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pic>
        <p:nvPicPr>
          <p:cNvPr id="99" name="Picture 23" descr="C:\DOCUME~1\vezzini\IMPOST~1\Temp\npo000056.tmp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026350" y="993800"/>
            <a:ext cx="9144001" cy="63245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0" name="Rectangle 21"/>
          <p:cNvSpPr>
            <a:spLocks noChangeArrowheads="1"/>
          </p:cNvSpPr>
          <p:nvPr/>
        </p:nvSpPr>
        <p:spPr bwMode="auto">
          <a:xfrm>
            <a:off x="1597791" y="4960944"/>
            <a:ext cx="1190625" cy="928694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01" name="Rectangle 22"/>
          <p:cNvSpPr>
            <a:spLocks noChangeArrowheads="1"/>
          </p:cNvSpPr>
          <p:nvPr/>
        </p:nvSpPr>
        <p:spPr bwMode="auto">
          <a:xfrm>
            <a:off x="3240865" y="5032382"/>
            <a:ext cx="1285884" cy="68520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97" name="Rectangle 23"/>
          <p:cNvSpPr>
            <a:spLocks noChangeArrowheads="1"/>
          </p:cNvSpPr>
          <p:nvPr/>
        </p:nvSpPr>
        <p:spPr bwMode="auto">
          <a:xfrm>
            <a:off x="6234938" y="6614420"/>
            <a:ext cx="1635125" cy="696359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98" name="Rectangle 24"/>
          <p:cNvSpPr>
            <a:spLocks noChangeArrowheads="1"/>
          </p:cNvSpPr>
          <p:nvPr/>
        </p:nvSpPr>
        <p:spPr bwMode="auto">
          <a:xfrm>
            <a:off x="8311388" y="3534786"/>
            <a:ext cx="1733550" cy="99753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95" name="Rectangle 25"/>
          <p:cNvSpPr>
            <a:spLocks noChangeArrowheads="1"/>
          </p:cNvSpPr>
          <p:nvPr/>
        </p:nvSpPr>
        <p:spPr bwMode="auto">
          <a:xfrm rot="18838293">
            <a:off x="5617020" y="5358579"/>
            <a:ext cx="202374" cy="16002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93" name="Rectangle 26"/>
          <p:cNvSpPr>
            <a:spLocks noChangeArrowheads="1"/>
          </p:cNvSpPr>
          <p:nvPr/>
        </p:nvSpPr>
        <p:spPr bwMode="auto">
          <a:xfrm>
            <a:off x="2671000" y="3835358"/>
            <a:ext cx="255588" cy="343239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89" name="Rectangle 28"/>
          <p:cNvSpPr>
            <a:spLocks noChangeArrowheads="1"/>
          </p:cNvSpPr>
          <p:nvPr/>
        </p:nvSpPr>
        <p:spPr bwMode="auto">
          <a:xfrm>
            <a:off x="5099875" y="5404954"/>
            <a:ext cx="92075" cy="27408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87" name="Rectangle 29"/>
          <p:cNvSpPr>
            <a:spLocks noChangeArrowheads="1"/>
          </p:cNvSpPr>
          <p:nvPr/>
        </p:nvSpPr>
        <p:spPr bwMode="auto">
          <a:xfrm>
            <a:off x="4312435" y="2389176"/>
            <a:ext cx="2278063" cy="55453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02" name="TextBox 101"/>
          <p:cNvSpPr txBox="1"/>
          <p:nvPr/>
        </p:nvSpPr>
        <p:spPr>
          <a:xfrm>
            <a:off x="383345" y="1603358"/>
            <a:ext cx="18573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204590"/>
                </a:solidFill>
              </a:rPr>
              <a:t>GPS/</a:t>
            </a:r>
            <a:r>
              <a:rPr lang="ru-RU" dirty="0" smtClean="0">
                <a:solidFill>
                  <a:srgbClr val="204590"/>
                </a:solidFill>
              </a:rPr>
              <a:t>ГЛОНАСС</a:t>
            </a:r>
            <a:endParaRPr lang="ru-RU" dirty="0">
              <a:solidFill>
                <a:srgbClr val="204590"/>
              </a:solidFill>
            </a:endParaRPr>
          </a:p>
        </p:txBody>
      </p:sp>
      <p:sp>
        <p:nvSpPr>
          <p:cNvPr id="103" name="TextBox 102"/>
          <p:cNvSpPr txBox="1"/>
          <p:nvPr/>
        </p:nvSpPr>
        <p:spPr>
          <a:xfrm>
            <a:off x="7741459" y="3675060"/>
            <a:ext cx="3169428" cy="92333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204590"/>
                </a:solidFill>
              </a:rPr>
              <a:t>Микропроцессорная централизация - МПЦ-2.</a:t>
            </a:r>
            <a:endParaRPr lang="en-US" dirty="0" smtClean="0">
              <a:solidFill>
                <a:srgbClr val="204590"/>
              </a:solidFill>
            </a:endParaRPr>
          </a:p>
          <a:p>
            <a:pPr lvl="0"/>
            <a:r>
              <a:rPr lang="ru-RU" dirty="0" smtClean="0">
                <a:solidFill>
                  <a:srgbClr val="204590"/>
                </a:solidFill>
                <a:latin typeface="GE Inspira Pitch" pitchFamily="34" charset="0"/>
              </a:rPr>
              <a:t>Диагностика – СТДМ АСДК.</a:t>
            </a:r>
            <a:endParaRPr lang="ru-RU" dirty="0" smtClean="0"/>
          </a:p>
        </p:txBody>
      </p:sp>
      <p:sp>
        <p:nvSpPr>
          <p:cNvPr id="104" name="TextBox 103"/>
          <p:cNvSpPr txBox="1"/>
          <p:nvPr/>
        </p:nvSpPr>
        <p:spPr>
          <a:xfrm>
            <a:off x="2169295" y="876836"/>
            <a:ext cx="5143536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lvl="0"/>
            <a:r>
              <a:rPr lang="ru-RU" dirty="0" smtClean="0">
                <a:solidFill>
                  <a:srgbClr val="204590"/>
                </a:solidFill>
                <a:latin typeface="Arial" pitchFamily="34" charset="0"/>
                <a:cs typeface="Arial" pitchFamily="34" charset="0"/>
              </a:rPr>
              <a:t>КЛУБ-У (БЛОК)</a:t>
            </a:r>
            <a:endParaRPr lang="ru-RU" dirty="0"/>
          </a:p>
        </p:txBody>
      </p:sp>
      <p:sp>
        <p:nvSpPr>
          <p:cNvPr id="107" name="TextBox 106"/>
          <p:cNvSpPr txBox="1"/>
          <p:nvPr/>
        </p:nvSpPr>
        <p:spPr>
          <a:xfrm>
            <a:off x="311907" y="4246564"/>
            <a:ext cx="2500330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204590"/>
                </a:solidFill>
              </a:rPr>
              <a:t>Счет осей - </a:t>
            </a:r>
            <a:r>
              <a:rPr lang="en-US" dirty="0" smtClean="0">
                <a:solidFill>
                  <a:srgbClr val="324E8E"/>
                </a:solidFill>
                <a:latin typeface="+mn-lt"/>
              </a:rPr>
              <a:t>ACS2000</a:t>
            </a:r>
            <a:endParaRPr lang="ru-RU" dirty="0">
              <a:solidFill>
                <a:srgbClr val="324E8E"/>
              </a:solidFill>
              <a:latin typeface="+mn-lt"/>
            </a:endParaRPr>
          </a:p>
        </p:txBody>
      </p:sp>
      <p:sp>
        <p:nvSpPr>
          <p:cNvPr id="110" name="TextBox 109"/>
          <p:cNvSpPr txBox="1"/>
          <p:nvPr/>
        </p:nvSpPr>
        <p:spPr>
          <a:xfrm>
            <a:off x="6669889" y="1376902"/>
            <a:ext cx="3071834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324E8E"/>
                </a:solidFill>
              </a:rPr>
              <a:t>Дорожный диспетчерский центр</a:t>
            </a:r>
            <a:r>
              <a:rPr lang="en-US" dirty="0" smtClean="0">
                <a:solidFill>
                  <a:srgbClr val="324E8E"/>
                </a:solidFill>
              </a:rPr>
              <a:t>  </a:t>
            </a:r>
            <a:r>
              <a:rPr lang="ru-RU" dirty="0" smtClean="0">
                <a:solidFill>
                  <a:srgbClr val="324E8E"/>
                </a:solidFill>
              </a:rPr>
              <a:t>на базе АСДК</a:t>
            </a:r>
            <a:endParaRPr lang="en-US" dirty="0" smtClean="0">
              <a:solidFill>
                <a:srgbClr val="324E8E"/>
              </a:solidFill>
            </a:endParaRPr>
          </a:p>
        </p:txBody>
      </p:sp>
      <p:sp>
        <p:nvSpPr>
          <p:cNvPr id="111" name="TextBox 110"/>
          <p:cNvSpPr txBox="1"/>
          <p:nvPr/>
        </p:nvSpPr>
        <p:spPr>
          <a:xfrm>
            <a:off x="3883807" y="2460614"/>
            <a:ext cx="30003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324E8E"/>
                </a:solidFill>
              </a:rPr>
              <a:t>Светодиодные </a:t>
            </a:r>
            <a:r>
              <a:rPr lang="ru-RU" dirty="0" smtClean="0">
                <a:solidFill>
                  <a:srgbClr val="324E8E"/>
                </a:solidFill>
                <a:latin typeface="Arial" pitchFamily="34" charset="0"/>
                <a:cs typeface="Arial" pitchFamily="34" charset="0"/>
              </a:rPr>
              <a:t>светофоры </a:t>
            </a:r>
          </a:p>
          <a:p>
            <a:r>
              <a:rPr lang="ru-RU" dirty="0" smtClean="0">
                <a:solidFill>
                  <a:srgbClr val="324E8E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СССМ 200/СССК 160</a:t>
            </a:r>
            <a:endParaRPr lang="ru-RU" dirty="0">
              <a:solidFill>
                <a:srgbClr val="324E8E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12" name="TextBox 111"/>
          <p:cNvSpPr txBox="1"/>
          <p:nvPr/>
        </p:nvSpPr>
        <p:spPr>
          <a:xfrm>
            <a:off x="1669229" y="4600365"/>
            <a:ext cx="2857520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204590"/>
                </a:solidFill>
              </a:rPr>
              <a:t>Переезд </a:t>
            </a:r>
            <a:r>
              <a:rPr lang="en-US" dirty="0" smtClean="0">
                <a:solidFill>
                  <a:srgbClr val="204590"/>
                </a:solidFill>
              </a:rPr>
              <a:t>– </a:t>
            </a:r>
            <a:r>
              <a:rPr lang="ru-RU" dirty="0" smtClean="0">
                <a:solidFill>
                  <a:srgbClr val="204590"/>
                </a:solidFill>
              </a:rPr>
              <a:t>АПС на базе МПЦ-2</a:t>
            </a:r>
            <a:endParaRPr lang="ru-RU" dirty="0">
              <a:solidFill>
                <a:srgbClr val="204590"/>
              </a:solidFill>
            </a:endParaRPr>
          </a:p>
        </p:txBody>
      </p:sp>
      <p:sp>
        <p:nvSpPr>
          <p:cNvPr id="116" name="Rectangle 28"/>
          <p:cNvSpPr>
            <a:spLocks noChangeArrowheads="1"/>
          </p:cNvSpPr>
          <p:nvPr/>
        </p:nvSpPr>
        <p:spPr bwMode="auto">
          <a:xfrm>
            <a:off x="5006178" y="5032382"/>
            <a:ext cx="163513" cy="500066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40" name="Rectangle 28"/>
          <p:cNvSpPr>
            <a:spLocks noChangeArrowheads="1"/>
          </p:cNvSpPr>
          <p:nvPr/>
        </p:nvSpPr>
        <p:spPr bwMode="auto">
          <a:xfrm>
            <a:off x="7077880" y="888978"/>
            <a:ext cx="163513" cy="500066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42" name="Rectangle 28"/>
          <p:cNvSpPr>
            <a:spLocks noChangeArrowheads="1"/>
          </p:cNvSpPr>
          <p:nvPr/>
        </p:nvSpPr>
        <p:spPr bwMode="auto">
          <a:xfrm>
            <a:off x="3740932" y="1246168"/>
            <a:ext cx="214314" cy="71438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43" name="Rectangle 28"/>
          <p:cNvSpPr>
            <a:spLocks noChangeArrowheads="1"/>
          </p:cNvSpPr>
          <p:nvPr/>
        </p:nvSpPr>
        <p:spPr bwMode="auto">
          <a:xfrm>
            <a:off x="3955245" y="1317606"/>
            <a:ext cx="3214710" cy="142876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46" name="Rectangle 5"/>
          <p:cNvSpPr txBox="1">
            <a:spLocks noChangeArrowheads="1"/>
          </p:cNvSpPr>
          <p:nvPr/>
        </p:nvSpPr>
        <p:spPr bwMode="auto">
          <a:xfrm>
            <a:off x="169031" y="5961076"/>
            <a:ext cx="7000924" cy="135732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vert="horz" wrap="square" lIns="108396" tIns="54198" rIns="108396" bIns="54198" numCol="1" anchor="t" anchorCtr="0" compatLnSpc="1">
            <a:prstTxWarp prst="textNoShape">
              <a:avLst/>
            </a:prstTxWarp>
          </a:bodyPr>
          <a:lstStyle/>
          <a:p>
            <a:pPr marL="0" marR="0" lvl="1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9E0000"/>
              </a:buClr>
              <a:buSzTx/>
              <a:buFont typeface="Wingdings" pitchFamily="2" charset="2"/>
              <a:buChar char="Ø"/>
              <a:tabLst/>
              <a:defRPr/>
            </a:pPr>
            <a:r>
              <a:rPr kumimoji="0" lang="ru-RU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324E8E"/>
                </a:solidFill>
                <a:effectLst/>
                <a:uLnTx/>
                <a:uFillTx/>
                <a:latin typeface="+mn-lt"/>
              </a:rPr>
              <a:t> Увеличение пропускной способности участков</a:t>
            </a:r>
            <a:endParaRPr kumimoji="0" 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324E8E"/>
              </a:solidFill>
              <a:effectLst/>
              <a:uLnTx/>
              <a:uFillTx/>
              <a:latin typeface="+mn-lt"/>
            </a:endParaRPr>
          </a:p>
          <a:p>
            <a:pPr marL="0" marR="0" lvl="1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9E0000"/>
              </a:buClr>
              <a:buSzTx/>
              <a:buFont typeface="Wingdings" pitchFamily="2" charset="2"/>
              <a:buChar char="Ø"/>
              <a:tabLst/>
              <a:defRPr/>
            </a:pPr>
            <a:r>
              <a:rPr kumimoji="0" lang="ru-RU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324E8E"/>
                </a:solidFill>
                <a:effectLst/>
                <a:uLnTx/>
                <a:uFillTx/>
                <a:latin typeface="+mn-lt"/>
              </a:rPr>
              <a:t> Обеспечение автоматической корректировки скорости</a:t>
            </a:r>
            <a:endParaRPr kumimoji="0" 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324E8E"/>
              </a:solidFill>
              <a:effectLst/>
              <a:uLnTx/>
              <a:uFillTx/>
              <a:latin typeface="+mn-lt"/>
            </a:endParaRPr>
          </a:p>
          <a:p>
            <a:pPr marL="0" marR="0" lvl="1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9E0000"/>
              </a:buClr>
              <a:buSzTx/>
              <a:buFont typeface="Wingdings" pitchFamily="2" charset="2"/>
              <a:buChar char="Ø"/>
              <a:tabLst/>
              <a:defRPr/>
            </a:pPr>
            <a:r>
              <a:rPr kumimoji="0" lang="ru-RU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324E8E"/>
                </a:solidFill>
                <a:effectLst/>
                <a:uLnTx/>
                <a:uFillTx/>
                <a:latin typeface="+mn-lt"/>
              </a:rPr>
              <a:t> Минимизация торможения поездов, экономия топлива</a:t>
            </a:r>
            <a:endParaRPr kumimoji="0" 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324E8E"/>
              </a:solidFill>
              <a:effectLst/>
              <a:uLnTx/>
              <a:uFillTx/>
              <a:latin typeface="+mn-lt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454783" y="5461010"/>
            <a:ext cx="4643470" cy="5847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sz="1600" dirty="0" smtClean="0">
              <a:solidFill>
                <a:srgbClr val="204590"/>
              </a:solidFill>
            </a:endParaRPr>
          </a:p>
          <a:p>
            <a:endParaRPr lang="ru-RU" sz="1600" dirty="0">
              <a:solidFill>
                <a:srgbClr val="204590"/>
              </a:solidFill>
            </a:endParaRPr>
          </a:p>
        </p:txBody>
      </p:sp>
      <p:pic>
        <p:nvPicPr>
          <p:cNvPr id="47" name="Object 118" descr="C:\DOCUME~1\noliveir\LOCALS~1\Temp\npo000156.tmp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11973" y="2817804"/>
            <a:ext cx="688975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8" name="TextBox 47"/>
          <p:cNvSpPr txBox="1"/>
          <p:nvPr/>
        </p:nvSpPr>
        <p:spPr>
          <a:xfrm>
            <a:off x="240469" y="2174862"/>
            <a:ext cx="164307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rgbClr val="324E8E"/>
                </a:solidFill>
                <a:latin typeface="Arial" pitchFamily="34" charset="0"/>
                <a:cs typeface="Arial" pitchFamily="34" charset="0"/>
              </a:rPr>
              <a:t>TETRA</a:t>
            </a:r>
          </a:p>
          <a:p>
            <a:r>
              <a:rPr lang="en-US" dirty="0" smtClean="0">
                <a:solidFill>
                  <a:srgbClr val="324E8E"/>
                </a:solidFill>
                <a:latin typeface="Arial" pitchFamily="34" charset="0"/>
                <a:cs typeface="Arial" pitchFamily="34" charset="0"/>
              </a:rPr>
              <a:t>NOKIA</a:t>
            </a:r>
            <a:r>
              <a:rPr lang="ru-RU" dirty="0" smtClean="0">
                <a:solidFill>
                  <a:srgbClr val="324E8E"/>
                </a:solidFill>
                <a:latin typeface="Arial" pitchFamily="34" charset="0"/>
                <a:cs typeface="Arial" pitchFamily="34" charset="0"/>
              </a:rPr>
              <a:t>/</a:t>
            </a:r>
            <a:r>
              <a:rPr lang="en-US" dirty="0" smtClean="0">
                <a:solidFill>
                  <a:srgbClr val="324E8E"/>
                </a:solidFill>
                <a:latin typeface="Arial" pitchFamily="34" charset="0"/>
                <a:cs typeface="Arial" pitchFamily="34" charset="0"/>
              </a:rPr>
              <a:t>EADS</a:t>
            </a:r>
            <a:endParaRPr lang="ru-RU" dirty="0">
              <a:solidFill>
                <a:srgbClr val="324E8E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advClick="0" advTm="11000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7"/>
          <p:cNvGrpSpPr>
            <a:grpSpLocks/>
          </p:cNvGrpSpPr>
          <p:nvPr/>
        </p:nvGrpSpPr>
        <p:grpSpPr bwMode="auto">
          <a:xfrm>
            <a:off x="0" y="72380"/>
            <a:ext cx="11053763" cy="720080"/>
            <a:chOff x="0" y="6181430"/>
            <a:chExt cx="9144000" cy="596915"/>
          </a:xfrm>
        </p:grpSpPr>
        <p:sp>
          <p:nvSpPr>
            <p:cNvPr id="12" name="TextBox 11"/>
            <p:cNvSpPr txBox="1"/>
            <p:nvPr/>
          </p:nvSpPr>
          <p:spPr>
            <a:xfrm>
              <a:off x="0" y="6181430"/>
              <a:ext cx="9144000" cy="580026"/>
            </a:xfrm>
            <a:prstGeom prst="rect">
              <a:avLst/>
            </a:prstGeom>
            <a:gradFill flip="none" rotWithShape="1">
              <a:gsLst>
                <a:gs pos="0">
                  <a:srgbClr val="5E9EFF">
                    <a:alpha val="9000"/>
                  </a:srgbClr>
                </a:gs>
                <a:gs pos="39999">
                  <a:schemeClr val="bg1">
                    <a:lumMod val="95000"/>
                  </a:schemeClr>
                </a:gs>
                <a:gs pos="55000">
                  <a:schemeClr val="bg1">
                    <a:alpha val="72000"/>
                  </a:schemeClr>
                </a:gs>
                <a:gs pos="100000">
                  <a:srgbClr val="FFEBFA">
                    <a:alpha val="11000"/>
                  </a:srgbClr>
                </a:gs>
              </a:gsLst>
              <a:lin ang="13500000" scaled="1"/>
              <a:tileRect/>
            </a:gradFill>
          </p:spPr>
          <p:txBody>
            <a:bodyPr wrap="square">
              <a:spAutoFit/>
            </a:bodyPr>
            <a:lstStyle/>
            <a:p>
              <a:pPr algn="ctr">
                <a:defRPr/>
              </a:pPr>
              <a:endParaRPr lang="en-US" sz="1400" b="1" dirty="0">
                <a:solidFill>
                  <a:srgbClr val="204590"/>
                </a:solidFill>
              </a:endParaRPr>
            </a:p>
            <a:p>
              <a:pPr algn="ctr">
                <a:defRPr/>
              </a:pPr>
              <a:endParaRPr lang="en-US" sz="1400" b="1" dirty="0">
                <a:solidFill>
                  <a:srgbClr val="204590"/>
                </a:solidFill>
              </a:endParaRPr>
            </a:p>
            <a:p>
              <a:pPr algn="ctr">
                <a:defRPr/>
              </a:pPr>
              <a:endParaRPr lang="ru-RU" sz="1400" b="1" dirty="0">
                <a:solidFill>
                  <a:srgbClr val="204590"/>
                </a:solidFill>
              </a:endParaRPr>
            </a:p>
          </p:txBody>
        </p:sp>
        <p:cxnSp>
          <p:nvCxnSpPr>
            <p:cNvPr id="13" name="Straight Connector 9"/>
            <p:cNvCxnSpPr/>
            <p:nvPr/>
          </p:nvCxnSpPr>
          <p:spPr bwMode="auto">
            <a:xfrm flipV="1">
              <a:off x="0" y="6778344"/>
              <a:ext cx="9144000" cy="1"/>
            </a:xfrm>
            <a:prstGeom prst="line">
              <a:avLst/>
            </a:prstGeom>
            <a:noFill/>
            <a:ln w="12700" cap="flat" cmpd="sng" algn="ctr">
              <a:gradFill flip="none" rotWithShape="1">
                <a:gsLst>
                  <a:gs pos="0">
                    <a:srgbClr val="FFFFFF"/>
                  </a:gs>
                  <a:gs pos="16000">
                    <a:srgbClr val="1F1F1F"/>
                  </a:gs>
                  <a:gs pos="17999">
                    <a:srgbClr val="FFFFFF"/>
                  </a:gs>
                  <a:gs pos="42000">
                    <a:srgbClr val="636363"/>
                  </a:gs>
                  <a:gs pos="53000">
                    <a:srgbClr val="CFCFCF"/>
                  </a:gs>
                  <a:gs pos="66000">
                    <a:srgbClr val="CFCFCF"/>
                  </a:gs>
                  <a:gs pos="75999">
                    <a:srgbClr val="1F1F1F"/>
                  </a:gs>
                  <a:gs pos="78999">
                    <a:srgbClr val="FFFFFF"/>
                  </a:gs>
                  <a:gs pos="100000">
                    <a:srgbClr val="7F7F7F"/>
                  </a:gs>
                </a:gsLst>
                <a:lin ang="0" scaled="1"/>
                <a:tileRect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sp>
        <p:nvSpPr>
          <p:cNvPr id="27" name="TextBox 26"/>
          <p:cNvSpPr txBox="1"/>
          <p:nvPr/>
        </p:nvSpPr>
        <p:spPr>
          <a:xfrm>
            <a:off x="0" y="7318398"/>
            <a:ext cx="11071497" cy="601931"/>
          </a:xfrm>
          <a:prstGeom prst="rect">
            <a:avLst/>
          </a:prstGeom>
          <a:gradFill flip="none" rotWithShape="1">
            <a:gsLst>
              <a:gs pos="0">
                <a:srgbClr val="5E9EFF">
                  <a:alpha val="43000"/>
                </a:srgbClr>
              </a:gs>
              <a:gs pos="39999">
                <a:srgbClr val="85C2FF">
                  <a:alpha val="32000"/>
                </a:srgbClr>
              </a:gs>
              <a:gs pos="70000">
                <a:schemeClr val="bg1">
                  <a:alpha val="62000"/>
                </a:schemeClr>
              </a:gs>
              <a:gs pos="100000">
                <a:srgbClr val="FFEBFA">
                  <a:alpha val="24000"/>
                </a:srgbClr>
              </a:gs>
            </a:gsLst>
            <a:lin ang="13500000" scaled="1"/>
            <a:tileRect/>
          </a:gradFill>
        </p:spPr>
        <p:txBody>
          <a:bodyPr wrap="square" lIns="108430" tIns="54215" rIns="108430" bIns="54215">
            <a:spAutoFit/>
          </a:bodyPr>
          <a:lstStyle/>
          <a:p>
            <a:pPr algn="ctr"/>
            <a:endParaRPr lang="ru-RU" sz="32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4" name="Picture 2" descr="E:\polyvid\ЛОГОТИП\POLIVID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127281" y="7401569"/>
            <a:ext cx="1501775" cy="447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26" name="Straight Connector 12"/>
          <p:cNvCxnSpPr/>
          <p:nvPr/>
        </p:nvCxnSpPr>
        <p:spPr bwMode="auto">
          <a:xfrm flipV="1">
            <a:off x="0" y="7345187"/>
            <a:ext cx="11053763" cy="1"/>
          </a:xfrm>
          <a:prstGeom prst="line">
            <a:avLst/>
          </a:prstGeom>
          <a:noFill/>
          <a:ln w="6350" cap="flat" cmpd="sng" algn="ctr">
            <a:gradFill flip="none" rotWithShape="1">
              <a:gsLst>
                <a:gs pos="0">
                  <a:srgbClr val="FFFFFF"/>
                </a:gs>
                <a:gs pos="16000">
                  <a:srgbClr val="1F1F1F"/>
                </a:gs>
                <a:gs pos="17999">
                  <a:srgbClr val="FFFFFF"/>
                </a:gs>
                <a:gs pos="42000">
                  <a:srgbClr val="636363"/>
                </a:gs>
                <a:gs pos="53000">
                  <a:srgbClr val="CFCFCF"/>
                </a:gs>
                <a:gs pos="66000">
                  <a:srgbClr val="CFCFCF"/>
                </a:gs>
                <a:gs pos="75999">
                  <a:srgbClr val="1F1F1F"/>
                </a:gs>
                <a:gs pos="78999">
                  <a:srgbClr val="FFFFFF"/>
                </a:gs>
                <a:gs pos="100000">
                  <a:srgbClr val="7F7F7F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3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-1"/>
            <a:ext cx="11053763" cy="792461"/>
          </a:xfrm>
        </p:spPr>
        <p:txBody>
          <a:bodyPr lIns="109183" tIns="54592" rIns="109183" bIns="54592">
            <a:normAutofit/>
          </a:bodyPr>
          <a:lstStyle/>
          <a:p>
            <a:pPr eaLnBrk="1" hangingPunct="1">
              <a:defRPr/>
            </a:pPr>
            <a:r>
              <a:rPr lang="ru-RU" sz="3600" b="1" dirty="0" smtClean="0">
                <a:ln w="15875">
                  <a:solidFill>
                    <a:schemeClr val="bg1"/>
                  </a:solidFill>
                </a:ln>
                <a:solidFill>
                  <a:srgbClr val="204590"/>
                </a:solidFill>
                <a:latin typeface="Tahoma" pitchFamily="34" charset="0"/>
                <a:cs typeface="Tahoma" pitchFamily="34" charset="0"/>
              </a:rPr>
              <a:t>Режимы функционирования </a:t>
            </a:r>
            <a:r>
              <a:rPr lang="ru-RU" sz="3600" b="1" dirty="0" err="1" smtClean="0">
                <a:ln w="15875">
                  <a:solidFill>
                    <a:schemeClr val="bg1"/>
                  </a:solidFill>
                </a:ln>
                <a:solidFill>
                  <a:srgbClr val="204590"/>
                </a:solidFill>
                <a:latin typeface="Tahoma" pitchFamily="34" charset="0"/>
                <a:cs typeface="Tahoma" pitchFamily="34" charset="0"/>
              </a:rPr>
              <a:t>СИРДПи</a:t>
            </a:r>
            <a:endParaRPr lang="ru-RU" sz="3600" b="1" dirty="0" smtClean="0">
              <a:ln w="15875">
                <a:solidFill>
                  <a:schemeClr val="bg1"/>
                </a:solidFill>
              </a:ln>
              <a:solidFill>
                <a:srgbClr val="204590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21" name="Номер слайда 22"/>
          <p:cNvSpPr>
            <a:spLocks noGrp="1"/>
          </p:cNvSpPr>
          <p:nvPr>
            <p:ph type="sldNum" sz="quarter" idx="12"/>
          </p:nvPr>
        </p:nvSpPr>
        <p:spPr>
          <a:xfrm>
            <a:off x="0" y="7370762"/>
            <a:ext cx="883411" cy="550863"/>
          </a:xfrm>
        </p:spPr>
        <p:txBody>
          <a:bodyPr/>
          <a:lstStyle/>
          <a:p>
            <a:pPr algn="ctr">
              <a:defRPr/>
            </a:pPr>
            <a:fld id="{9CB7A910-CC60-4DFA-8ADA-29F86DF029D3}" type="slidenum">
              <a:rPr lang="ru-RU" smtClean="0">
                <a:solidFill>
                  <a:srgbClr val="204590"/>
                </a:solidFill>
              </a:rPr>
              <a:pPr algn="ctr">
                <a:defRPr/>
              </a:pPr>
              <a:t>11</a:t>
            </a:fld>
            <a:endParaRPr lang="ru-RU" dirty="0">
              <a:solidFill>
                <a:srgbClr val="204590"/>
              </a:solidFill>
            </a:endParaRPr>
          </a:p>
        </p:txBody>
      </p:sp>
      <p:sp>
        <p:nvSpPr>
          <p:cNvPr id="97" name="Rectangle 23"/>
          <p:cNvSpPr>
            <a:spLocks noChangeArrowheads="1"/>
          </p:cNvSpPr>
          <p:nvPr/>
        </p:nvSpPr>
        <p:spPr bwMode="auto">
          <a:xfrm>
            <a:off x="6234938" y="6614420"/>
            <a:ext cx="1635125" cy="696359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95" name="Rectangle 25"/>
          <p:cNvSpPr>
            <a:spLocks noChangeArrowheads="1"/>
          </p:cNvSpPr>
          <p:nvPr/>
        </p:nvSpPr>
        <p:spPr bwMode="auto">
          <a:xfrm rot="18838293">
            <a:off x="6029837" y="3009040"/>
            <a:ext cx="202374" cy="16002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401" name="Line 238"/>
          <p:cNvSpPr>
            <a:spLocks noChangeShapeType="1"/>
          </p:cNvSpPr>
          <p:nvPr/>
        </p:nvSpPr>
        <p:spPr bwMode="auto">
          <a:xfrm>
            <a:off x="1704218" y="1995465"/>
            <a:ext cx="9180513" cy="1588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402" name="Oval 239"/>
          <p:cNvSpPr>
            <a:spLocks noChangeArrowheads="1"/>
          </p:cNvSpPr>
          <p:nvPr/>
        </p:nvSpPr>
        <p:spPr bwMode="auto">
          <a:xfrm>
            <a:off x="3426656" y="1920853"/>
            <a:ext cx="149225" cy="158750"/>
          </a:xfrm>
          <a:prstGeom prst="ellipse">
            <a:avLst/>
          </a:prstGeom>
          <a:solidFill>
            <a:schemeClr val="tx1"/>
          </a:solidFill>
          <a:ln w="1905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grpSp>
        <p:nvGrpSpPr>
          <p:cNvPr id="403" name="Group 240"/>
          <p:cNvGrpSpPr>
            <a:grpSpLocks/>
          </p:cNvGrpSpPr>
          <p:nvPr/>
        </p:nvGrpSpPr>
        <p:grpSpPr bwMode="auto">
          <a:xfrm>
            <a:off x="1786716" y="1358878"/>
            <a:ext cx="1668463" cy="579437"/>
            <a:chOff x="557" y="1013"/>
            <a:chExt cx="1359" cy="450"/>
          </a:xfrm>
        </p:grpSpPr>
        <p:sp>
          <p:nvSpPr>
            <p:cNvPr id="404" name="Freeform 241"/>
            <p:cNvSpPr>
              <a:spLocks/>
            </p:cNvSpPr>
            <p:nvPr/>
          </p:nvSpPr>
          <p:spPr bwMode="auto">
            <a:xfrm flipH="1">
              <a:off x="1744" y="1099"/>
              <a:ext cx="135" cy="50"/>
            </a:xfrm>
            <a:custGeom>
              <a:avLst/>
              <a:gdLst/>
              <a:ahLst/>
              <a:cxnLst>
                <a:cxn ang="0">
                  <a:pos x="19744" y="0"/>
                </a:cxn>
                <a:cxn ang="0">
                  <a:pos x="12460" y="0"/>
                </a:cxn>
                <a:cxn ang="0">
                  <a:pos x="7796" y="3464"/>
                </a:cxn>
                <a:cxn ang="0">
                  <a:pos x="2588" y="10391"/>
                </a:cxn>
                <a:cxn ang="0">
                  <a:pos x="0" y="19888"/>
                </a:cxn>
                <a:cxn ang="0">
                  <a:pos x="19968" y="19888"/>
                </a:cxn>
                <a:cxn ang="0">
                  <a:pos x="19744" y="0"/>
                </a:cxn>
              </a:cxnLst>
              <a:rect l="0" t="0" r="r" b="b"/>
              <a:pathLst>
                <a:path w="20000" h="20000">
                  <a:moveTo>
                    <a:pt x="19744" y="0"/>
                  </a:moveTo>
                  <a:lnTo>
                    <a:pt x="12460" y="0"/>
                  </a:lnTo>
                  <a:lnTo>
                    <a:pt x="7796" y="3464"/>
                  </a:lnTo>
                  <a:lnTo>
                    <a:pt x="2588" y="10391"/>
                  </a:lnTo>
                  <a:lnTo>
                    <a:pt x="0" y="19888"/>
                  </a:lnTo>
                  <a:lnTo>
                    <a:pt x="19968" y="19888"/>
                  </a:lnTo>
                  <a:lnTo>
                    <a:pt x="19744" y="0"/>
                  </a:lnTo>
                  <a:close/>
                </a:path>
              </a:pathLst>
            </a:custGeom>
            <a:solidFill>
              <a:srgbClr val="339933"/>
            </a:solidFill>
            <a:ln w="9525" cap="flat">
              <a:solidFill>
                <a:schemeClr val="tx2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dist="45791" dir="2021404" algn="ctr" rotWithShape="0">
                <a:schemeClr val="tx1"/>
              </a:outerShdw>
            </a:effectLst>
          </p:spPr>
          <p:txBody>
            <a:bodyPr lIns="51288" tIns="25643" rIns="51288" bIns="25643">
              <a:spAutoFit/>
            </a:bodyPr>
            <a:lstStyle/>
            <a:p>
              <a:endParaRPr lang="ru-RU"/>
            </a:p>
          </p:txBody>
        </p:sp>
        <p:sp>
          <p:nvSpPr>
            <p:cNvPr id="405" name="Freeform 242"/>
            <p:cNvSpPr>
              <a:spLocks/>
            </p:cNvSpPr>
            <p:nvPr/>
          </p:nvSpPr>
          <p:spPr bwMode="auto">
            <a:xfrm flipH="1">
              <a:off x="1823" y="1147"/>
              <a:ext cx="75" cy="260"/>
            </a:xfrm>
            <a:custGeom>
              <a:avLst/>
              <a:gdLst/>
              <a:ahLst/>
              <a:cxnLst>
                <a:cxn ang="0">
                  <a:pos x="5100" y="0"/>
                </a:cxn>
                <a:cxn ang="0">
                  <a:pos x="1834" y="6034"/>
                </a:cxn>
                <a:cxn ang="0">
                  <a:pos x="0" y="5884"/>
                </a:cxn>
                <a:cxn ang="0">
                  <a:pos x="0" y="14440"/>
                </a:cxn>
                <a:cxn ang="0">
                  <a:pos x="4183" y="19828"/>
                </a:cxn>
                <a:cxn ang="0">
                  <a:pos x="19943" y="19978"/>
                </a:cxn>
              </a:cxnLst>
              <a:rect l="0" t="0" r="r" b="b"/>
              <a:pathLst>
                <a:path w="20000" h="20000">
                  <a:moveTo>
                    <a:pt x="5100" y="0"/>
                  </a:moveTo>
                  <a:lnTo>
                    <a:pt x="1834" y="6034"/>
                  </a:lnTo>
                  <a:lnTo>
                    <a:pt x="0" y="5884"/>
                  </a:lnTo>
                  <a:lnTo>
                    <a:pt x="0" y="14440"/>
                  </a:lnTo>
                  <a:lnTo>
                    <a:pt x="4183" y="19828"/>
                  </a:lnTo>
                  <a:lnTo>
                    <a:pt x="19943" y="19978"/>
                  </a:lnTo>
                </a:path>
              </a:pathLst>
            </a:custGeom>
            <a:solidFill>
              <a:srgbClr val="339933"/>
            </a:solidFill>
            <a:ln w="9525" cap="flat">
              <a:solidFill>
                <a:schemeClr val="tx2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dist="45791" dir="2021404" algn="ctr" rotWithShape="0">
                <a:schemeClr val="tx1"/>
              </a:outerShdw>
            </a:effectLst>
          </p:spPr>
          <p:txBody>
            <a:bodyPr lIns="51288" tIns="25643" rIns="51288" bIns="25643">
              <a:spAutoFit/>
            </a:bodyPr>
            <a:lstStyle/>
            <a:p>
              <a:endParaRPr lang="ru-RU"/>
            </a:p>
          </p:txBody>
        </p:sp>
        <p:sp>
          <p:nvSpPr>
            <p:cNvPr id="406" name="Freeform 243"/>
            <p:cNvSpPr>
              <a:spLocks/>
            </p:cNvSpPr>
            <p:nvPr/>
          </p:nvSpPr>
          <p:spPr bwMode="auto">
            <a:xfrm flipH="1">
              <a:off x="1886" y="1359"/>
              <a:ext cx="30" cy="4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9887"/>
                </a:cxn>
                <a:cxn ang="0">
                  <a:pos x="0" y="10508"/>
                </a:cxn>
                <a:cxn ang="0">
                  <a:pos x="9362" y="10508"/>
                </a:cxn>
                <a:cxn ang="0">
                  <a:pos x="9362" y="12994"/>
                </a:cxn>
                <a:cxn ang="0">
                  <a:pos x="19858" y="12994"/>
                </a:cxn>
              </a:cxnLst>
              <a:rect l="0" t="0" r="r" b="b"/>
              <a:pathLst>
                <a:path w="20000" h="20000">
                  <a:moveTo>
                    <a:pt x="0" y="0"/>
                  </a:moveTo>
                  <a:lnTo>
                    <a:pt x="0" y="19887"/>
                  </a:lnTo>
                  <a:lnTo>
                    <a:pt x="0" y="10508"/>
                  </a:lnTo>
                  <a:lnTo>
                    <a:pt x="9362" y="10508"/>
                  </a:lnTo>
                  <a:lnTo>
                    <a:pt x="9362" y="12994"/>
                  </a:lnTo>
                  <a:lnTo>
                    <a:pt x="19858" y="12994"/>
                  </a:lnTo>
                </a:path>
              </a:pathLst>
            </a:custGeom>
            <a:solidFill>
              <a:srgbClr val="339933"/>
            </a:solidFill>
            <a:ln w="9525" cap="flat">
              <a:solidFill>
                <a:schemeClr val="tx2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dist="45791" dir="2021404" algn="ctr" rotWithShape="0">
                <a:schemeClr val="tx1"/>
              </a:outerShdw>
            </a:effectLst>
          </p:spPr>
          <p:txBody>
            <a:bodyPr lIns="51288" tIns="25643" rIns="51288" bIns="25643">
              <a:spAutoFit/>
            </a:bodyPr>
            <a:lstStyle/>
            <a:p>
              <a:endParaRPr lang="ru-RU"/>
            </a:p>
          </p:txBody>
        </p:sp>
        <p:sp>
          <p:nvSpPr>
            <p:cNvPr id="407" name="Freeform 244"/>
            <p:cNvSpPr>
              <a:spLocks/>
            </p:cNvSpPr>
            <p:nvPr/>
          </p:nvSpPr>
          <p:spPr bwMode="auto">
            <a:xfrm flipH="1">
              <a:off x="1889" y="1374"/>
              <a:ext cx="27" cy="5"/>
            </a:xfrm>
            <a:custGeom>
              <a:avLst/>
              <a:gdLst/>
              <a:ahLst/>
              <a:cxnLst>
                <a:cxn ang="0">
                  <a:pos x="0" y="17000"/>
                </a:cxn>
                <a:cxn ang="0">
                  <a:pos x="0" y="19000"/>
                </a:cxn>
                <a:cxn ang="0">
                  <a:pos x="9048" y="19000"/>
                </a:cxn>
                <a:cxn ang="0">
                  <a:pos x="9524" y="17000"/>
                </a:cxn>
                <a:cxn ang="0">
                  <a:pos x="11429" y="17000"/>
                </a:cxn>
                <a:cxn ang="0">
                  <a:pos x="10476" y="17000"/>
                </a:cxn>
                <a:cxn ang="0">
                  <a:pos x="10476" y="19000"/>
                </a:cxn>
                <a:cxn ang="0">
                  <a:pos x="10952" y="0"/>
                </a:cxn>
                <a:cxn ang="0">
                  <a:pos x="19841" y="0"/>
                </a:cxn>
              </a:cxnLst>
              <a:rect l="0" t="0" r="r" b="b"/>
              <a:pathLst>
                <a:path w="20000" h="20000">
                  <a:moveTo>
                    <a:pt x="0" y="17000"/>
                  </a:moveTo>
                  <a:lnTo>
                    <a:pt x="0" y="19000"/>
                  </a:lnTo>
                  <a:lnTo>
                    <a:pt x="9048" y="19000"/>
                  </a:lnTo>
                  <a:lnTo>
                    <a:pt x="9524" y="17000"/>
                  </a:lnTo>
                  <a:lnTo>
                    <a:pt x="11429" y="17000"/>
                  </a:lnTo>
                  <a:lnTo>
                    <a:pt x="10476" y="17000"/>
                  </a:lnTo>
                  <a:lnTo>
                    <a:pt x="10476" y="19000"/>
                  </a:lnTo>
                  <a:lnTo>
                    <a:pt x="10952" y="0"/>
                  </a:lnTo>
                  <a:lnTo>
                    <a:pt x="19841" y="0"/>
                  </a:lnTo>
                </a:path>
              </a:pathLst>
            </a:custGeom>
            <a:solidFill>
              <a:srgbClr val="339933"/>
            </a:solidFill>
            <a:ln w="9525" cap="flat">
              <a:solidFill>
                <a:schemeClr val="tx2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dist="45791" dir="2021404" algn="ctr" rotWithShape="0">
                <a:schemeClr val="tx1"/>
              </a:outerShdw>
            </a:effectLst>
          </p:spPr>
          <p:txBody>
            <a:bodyPr lIns="51288" tIns="25643" rIns="51288" bIns="25643">
              <a:spAutoFit/>
            </a:bodyPr>
            <a:lstStyle/>
            <a:p>
              <a:endParaRPr lang="ru-RU"/>
            </a:p>
          </p:txBody>
        </p:sp>
        <p:sp>
          <p:nvSpPr>
            <p:cNvPr id="408" name="Line 245"/>
            <p:cNvSpPr>
              <a:spLocks noChangeShapeType="1"/>
            </p:cNvSpPr>
            <p:nvPr/>
          </p:nvSpPr>
          <p:spPr bwMode="auto">
            <a:xfrm flipH="1">
              <a:off x="1901" y="1374"/>
              <a:ext cx="1" cy="16"/>
            </a:xfrm>
            <a:prstGeom prst="line">
              <a:avLst/>
            </a:prstGeom>
            <a:noFill/>
            <a:ln w="9525">
              <a:solidFill>
                <a:schemeClr val="tx2"/>
              </a:solidFill>
              <a:round/>
              <a:headEnd/>
              <a:tailEnd/>
            </a:ln>
            <a:effectLst>
              <a:outerShdw dist="45791" dir="2021404" algn="ctr" rotWithShape="0">
                <a:schemeClr val="tx1"/>
              </a:outerShdw>
            </a:effectLst>
          </p:spPr>
          <p:txBody>
            <a:bodyPr lIns="51288" tIns="25643" rIns="51288" bIns="25643">
              <a:spAutoFit/>
            </a:bodyPr>
            <a:lstStyle/>
            <a:p>
              <a:endParaRPr lang="ru-RU"/>
            </a:p>
          </p:txBody>
        </p:sp>
        <p:sp>
          <p:nvSpPr>
            <p:cNvPr id="409" name="Freeform 246"/>
            <p:cNvSpPr>
              <a:spLocks/>
            </p:cNvSpPr>
            <p:nvPr/>
          </p:nvSpPr>
          <p:spPr bwMode="auto">
            <a:xfrm flipH="1">
              <a:off x="1745" y="1236"/>
              <a:ext cx="146" cy="1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77" y="19946"/>
                </a:cxn>
                <a:cxn ang="0">
                  <a:pos x="19971" y="19946"/>
                </a:cxn>
              </a:cxnLst>
              <a:rect l="0" t="0" r="r" b="b"/>
              <a:pathLst>
                <a:path w="20000" h="20000">
                  <a:moveTo>
                    <a:pt x="0" y="0"/>
                  </a:moveTo>
                  <a:lnTo>
                    <a:pt x="177" y="19946"/>
                  </a:lnTo>
                  <a:lnTo>
                    <a:pt x="19971" y="19946"/>
                  </a:lnTo>
                </a:path>
              </a:pathLst>
            </a:custGeom>
            <a:solidFill>
              <a:srgbClr val="339933"/>
            </a:solidFill>
            <a:ln w="9525" cap="flat">
              <a:solidFill>
                <a:schemeClr val="tx2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dist="45791" dir="2021404" algn="ctr" rotWithShape="0">
                <a:schemeClr val="tx1"/>
              </a:outerShdw>
            </a:effectLst>
          </p:spPr>
          <p:txBody>
            <a:bodyPr lIns="51288" tIns="25643" rIns="51288" bIns="25643">
              <a:spAutoFit/>
            </a:bodyPr>
            <a:lstStyle/>
            <a:p>
              <a:endParaRPr lang="ru-RU"/>
            </a:p>
          </p:txBody>
        </p:sp>
        <p:sp>
          <p:nvSpPr>
            <p:cNvPr id="410" name="Freeform 247"/>
            <p:cNvSpPr>
              <a:spLocks/>
            </p:cNvSpPr>
            <p:nvPr/>
          </p:nvSpPr>
          <p:spPr bwMode="auto">
            <a:xfrm flipH="1">
              <a:off x="1820" y="1164"/>
              <a:ext cx="55" cy="53"/>
            </a:xfrm>
            <a:custGeom>
              <a:avLst/>
              <a:gdLst/>
              <a:ahLst/>
              <a:cxnLst>
                <a:cxn ang="0">
                  <a:pos x="3889" y="0"/>
                </a:cxn>
                <a:cxn ang="0">
                  <a:pos x="0" y="19895"/>
                </a:cxn>
                <a:cxn ang="0">
                  <a:pos x="19921" y="19895"/>
                </a:cxn>
                <a:cxn ang="0">
                  <a:pos x="19921" y="421"/>
                </a:cxn>
                <a:cxn ang="0">
                  <a:pos x="3889" y="0"/>
                </a:cxn>
              </a:cxnLst>
              <a:rect l="0" t="0" r="r" b="b"/>
              <a:pathLst>
                <a:path w="20000" h="20000">
                  <a:moveTo>
                    <a:pt x="3889" y="0"/>
                  </a:moveTo>
                  <a:lnTo>
                    <a:pt x="0" y="19895"/>
                  </a:lnTo>
                  <a:lnTo>
                    <a:pt x="19921" y="19895"/>
                  </a:lnTo>
                  <a:lnTo>
                    <a:pt x="19921" y="421"/>
                  </a:lnTo>
                  <a:lnTo>
                    <a:pt x="3889" y="0"/>
                  </a:lnTo>
                  <a:close/>
                </a:path>
              </a:pathLst>
            </a:custGeom>
            <a:gradFill rotWithShape="0">
              <a:gsLst>
                <a:gs pos="0">
                  <a:srgbClr val="6699FF"/>
                </a:gs>
                <a:gs pos="50000">
                  <a:srgbClr val="99CCFF"/>
                </a:gs>
                <a:gs pos="100000">
                  <a:srgbClr val="6699FF"/>
                </a:gs>
              </a:gsLst>
              <a:lin ang="2700000" scaled="1"/>
            </a:gradFill>
            <a:ln w="9525" cap="flat">
              <a:solidFill>
                <a:schemeClr val="tx2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dist="45791" dir="2021404" algn="ctr" rotWithShape="0">
                <a:schemeClr val="tx1"/>
              </a:outerShdw>
            </a:effectLst>
          </p:spPr>
          <p:txBody>
            <a:bodyPr lIns="51288" tIns="25643" rIns="51288" bIns="25643">
              <a:spAutoFit/>
            </a:bodyPr>
            <a:lstStyle/>
            <a:p>
              <a:endParaRPr lang="ru-RU"/>
            </a:p>
          </p:txBody>
        </p:sp>
        <p:sp>
          <p:nvSpPr>
            <p:cNvPr id="411" name="Line 248"/>
            <p:cNvSpPr>
              <a:spLocks noChangeShapeType="1"/>
            </p:cNvSpPr>
            <p:nvPr/>
          </p:nvSpPr>
          <p:spPr bwMode="auto">
            <a:xfrm flipH="1">
              <a:off x="1851" y="1165"/>
              <a:ext cx="0" cy="51"/>
            </a:xfrm>
            <a:prstGeom prst="line">
              <a:avLst/>
            </a:prstGeom>
            <a:noFill/>
            <a:ln w="9525">
              <a:solidFill>
                <a:schemeClr val="tx2"/>
              </a:solidFill>
              <a:round/>
              <a:headEnd/>
              <a:tailEnd/>
            </a:ln>
            <a:effectLst>
              <a:outerShdw dist="45791" dir="2021404" algn="ctr" rotWithShape="0">
                <a:schemeClr val="tx1"/>
              </a:outerShdw>
            </a:effectLst>
          </p:spPr>
          <p:txBody>
            <a:bodyPr lIns="51288" tIns="25643" rIns="51288" bIns="25643">
              <a:spAutoFit/>
            </a:bodyPr>
            <a:lstStyle/>
            <a:p>
              <a:endParaRPr lang="ru-RU"/>
            </a:p>
          </p:txBody>
        </p:sp>
        <p:sp>
          <p:nvSpPr>
            <p:cNvPr id="412" name="Rectangle 249"/>
            <p:cNvSpPr>
              <a:spLocks noChangeArrowheads="1"/>
            </p:cNvSpPr>
            <p:nvPr/>
          </p:nvSpPr>
          <p:spPr bwMode="auto">
            <a:xfrm flipH="1">
              <a:off x="1757" y="1164"/>
              <a:ext cx="46" cy="155"/>
            </a:xfrm>
            <a:prstGeom prst="rect">
              <a:avLst/>
            </a:prstGeom>
            <a:solidFill>
              <a:srgbClr val="339933"/>
            </a:solidFill>
            <a:ln w="9525">
              <a:solidFill>
                <a:schemeClr val="tx2"/>
              </a:solidFill>
              <a:miter lim="800000"/>
              <a:headEnd/>
              <a:tailEnd/>
            </a:ln>
            <a:effectLst>
              <a:outerShdw dist="45791" dir="2021404" algn="ctr" rotWithShape="0">
                <a:schemeClr val="tx1"/>
              </a:outerShdw>
            </a:effectLst>
          </p:spPr>
          <p:txBody>
            <a:bodyPr lIns="51288" tIns="25643" rIns="51288" bIns="25643">
              <a:spAutoFit/>
            </a:bodyPr>
            <a:lstStyle/>
            <a:p>
              <a:endParaRPr lang="ru-RU"/>
            </a:p>
          </p:txBody>
        </p:sp>
        <p:sp>
          <p:nvSpPr>
            <p:cNvPr id="413" name="Line 250"/>
            <p:cNvSpPr>
              <a:spLocks noChangeShapeType="1"/>
            </p:cNvSpPr>
            <p:nvPr/>
          </p:nvSpPr>
          <p:spPr bwMode="auto">
            <a:xfrm flipH="1">
              <a:off x="1811" y="1225"/>
              <a:ext cx="0" cy="88"/>
            </a:xfrm>
            <a:prstGeom prst="line">
              <a:avLst/>
            </a:prstGeom>
            <a:noFill/>
            <a:ln w="9525">
              <a:solidFill>
                <a:schemeClr val="tx2"/>
              </a:solidFill>
              <a:round/>
              <a:headEnd/>
              <a:tailEnd/>
            </a:ln>
            <a:effectLst>
              <a:outerShdw dist="45791" dir="2021404" algn="ctr" rotWithShape="0">
                <a:schemeClr val="tx1"/>
              </a:outerShdw>
            </a:effectLst>
          </p:spPr>
          <p:txBody>
            <a:bodyPr lIns="51288" tIns="25643" rIns="51288" bIns="25643">
              <a:spAutoFit/>
            </a:bodyPr>
            <a:lstStyle/>
            <a:p>
              <a:endParaRPr lang="ru-RU"/>
            </a:p>
          </p:txBody>
        </p:sp>
        <p:sp>
          <p:nvSpPr>
            <p:cNvPr id="414" name="Line 251"/>
            <p:cNvSpPr>
              <a:spLocks noChangeShapeType="1"/>
            </p:cNvSpPr>
            <p:nvPr/>
          </p:nvSpPr>
          <p:spPr bwMode="auto">
            <a:xfrm flipH="1">
              <a:off x="1749" y="1224"/>
              <a:ext cx="1" cy="87"/>
            </a:xfrm>
            <a:prstGeom prst="line">
              <a:avLst/>
            </a:prstGeom>
            <a:noFill/>
            <a:ln w="9525">
              <a:solidFill>
                <a:schemeClr val="tx2"/>
              </a:solidFill>
              <a:round/>
              <a:headEnd/>
              <a:tailEnd/>
            </a:ln>
            <a:effectLst>
              <a:outerShdw dist="45791" dir="2021404" algn="ctr" rotWithShape="0">
                <a:schemeClr val="tx1"/>
              </a:outerShdw>
            </a:effectLst>
          </p:spPr>
          <p:txBody>
            <a:bodyPr lIns="51288" tIns="25643" rIns="51288" bIns="25643">
              <a:spAutoFit/>
            </a:bodyPr>
            <a:lstStyle/>
            <a:p>
              <a:endParaRPr lang="ru-RU"/>
            </a:p>
          </p:txBody>
        </p:sp>
        <p:sp>
          <p:nvSpPr>
            <p:cNvPr id="415" name="Rectangle 252"/>
            <p:cNvSpPr>
              <a:spLocks noChangeArrowheads="1"/>
            </p:cNvSpPr>
            <p:nvPr/>
          </p:nvSpPr>
          <p:spPr bwMode="auto">
            <a:xfrm flipH="1">
              <a:off x="1842" y="1261"/>
              <a:ext cx="11" cy="6"/>
            </a:xfrm>
            <a:prstGeom prst="rect">
              <a:avLst/>
            </a:prstGeom>
            <a:solidFill>
              <a:srgbClr val="339933"/>
            </a:solidFill>
            <a:ln w="9525">
              <a:solidFill>
                <a:schemeClr val="tx2"/>
              </a:solidFill>
              <a:miter lim="800000"/>
              <a:headEnd/>
              <a:tailEnd/>
            </a:ln>
            <a:effectLst>
              <a:outerShdw dist="45791" dir="2021404" algn="ctr" rotWithShape="0">
                <a:schemeClr val="tx1"/>
              </a:outerShdw>
            </a:effectLst>
          </p:spPr>
          <p:txBody>
            <a:bodyPr lIns="51288" tIns="25643" rIns="51288" bIns="25643">
              <a:spAutoFit/>
            </a:bodyPr>
            <a:lstStyle/>
            <a:p>
              <a:endParaRPr lang="ru-RU"/>
            </a:p>
          </p:txBody>
        </p:sp>
        <p:sp>
          <p:nvSpPr>
            <p:cNvPr id="416" name="Freeform 253"/>
            <p:cNvSpPr>
              <a:spLocks/>
            </p:cNvSpPr>
            <p:nvPr/>
          </p:nvSpPr>
          <p:spPr bwMode="auto">
            <a:xfrm flipH="1">
              <a:off x="1800" y="1099"/>
              <a:ext cx="56" cy="28"/>
            </a:xfrm>
            <a:custGeom>
              <a:avLst/>
              <a:gdLst/>
              <a:ahLst/>
              <a:cxnLst>
                <a:cxn ang="0">
                  <a:pos x="19923" y="0"/>
                </a:cxn>
                <a:cxn ang="0">
                  <a:pos x="1231" y="0"/>
                </a:cxn>
                <a:cxn ang="0">
                  <a:pos x="3769" y="0"/>
                </a:cxn>
                <a:cxn ang="0">
                  <a:pos x="1923" y="0"/>
                </a:cxn>
                <a:cxn ang="0">
                  <a:pos x="0" y="19802"/>
                </a:cxn>
                <a:cxn ang="0">
                  <a:pos x="15000" y="2970"/>
                </a:cxn>
              </a:cxnLst>
              <a:rect l="0" t="0" r="r" b="b"/>
              <a:pathLst>
                <a:path w="20000" h="20000">
                  <a:moveTo>
                    <a:pt x="19923" y="0"/>
                  </a:moveTo>
                  <a:lnTo>
                    <a:pt x="1231" y="0"/>
                  </a:lnTo>
                  <a:lnTo>
                    <a:pt x="3769" y="0"/>
                  </a:lnTo>
                  <a:lnTo>
                    <a:pt x="1923" y="0"/>
                  </a:lnTo>
                  <a:lnTo>
                    <a:pt x="0" y="19802"/>
                  </a:lnTo>
                  <a:lnTo>
                    <a:pt x="15000" y="2970"/>
                  </a:lnTo>
                </a:path>
              </a:pathLst>
            </a:custGeom>
            <a:solidFill>
              <a:srgbClr val="339933"/>
            </a:solidFill>
            <a:ln w="9525" cap="flat">
              <a:solidFill>
                <a:schemeClr val="tx2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dist="45791" dir="2021404" algn="ctr" rotWithShape="0">
                <a:schemeClr val="tx1"/>
              </a:outerShdw>
            </a:effectLst>
          </p:spPr>
          <p:txBody>
            <a:bodyPr lIns="51288" tIns="25643" rIns="51288" bIns="25643">
              <a:spAutoFit/>
            </a:bodyPr>
            <a:lstStyle/>
            <a:p>
              <a:endParaRPr lang="ru-RU"/>
            </a:p>
          </p:txBody>
        </p:sp>
        <p:sp>
          <p:nvSpPr>
            <p:cNvPr id="417" name="Rectangle 254"/>
            <p:cNvSpPr>
              <a:spLocks noChangeArrowheads="1"/>
            </p:cNvSpPr>
            <p:nvPr/>
          </p:nvSpPr>
          <p:spPr bwMode="auto">
            <a:xfrm flipH="1">
              <a:off x="1861" y="1361"/>
              <a:ext cx="15" cy="13"/>
            </a:xfrm>
            <a:prstGeom prst="rect">
              <a:avLst/>
            </a:prstGeom>
            <a:solidFill>
              <a:srgbClr val="339933"/>
            </a:solidFill>
            <a:ln w="9525">
              <a:solidFill>
                <a:schemeClr val="tx2"/>
              </a:solidFill>
              <a:miter lim="800000"/>
              <a:headEnd/>
              <a:tailEnd/>
            </a:ln>
            <a:effectLst>
              <a:outerShdw dist="45791" dir="2021404" algn="ctr" rotWithShape="0">
                <a:schemeClr val="tx1"/>
              </a:outerShdw>
            </a:effectLst>
          </p:spPr>
          <p:txBody>
            <a:bodyPr lIns="51288" tIns="25643" rIns="51288" bIns="25643">
              <a:spAutoFit/>
            </a:bodyPr>
            <a:lstStyle/>
            <a:p>
              <a:endParaRPr lang="ru-RU"/>
            </a:p>
          </p:txBody>
        </p:sp>
        <p:sp>
          <p:nvSpPr>
            <p:cNvPr id="418" name="Line 255"/>
            <p:cNvSpPr>
              <a:spLocks noChangeShapeType="1"/>
            </p:cNvSpPr>
            <p:nvPr/>
          </p:nvSpPr>
          <p:spPr bwMode="auto">
            <a:xfrm>
              <a:off x="1835" y="1342"/>
              <a:ext cx="25" cy="63"/>
            </a:xfrm>
            <a:prstGeom prst="line">
              <a:avLst/>
            </a:prstGeom>
            <a:noFill/>
            <a:ln w="9525">
              <a:solidFill>
                <a:schemeClr val="tx2"/>
              </a:solidFill>
              <a:round/>
              <a:headEnd/>
              <a:tailEnd/>
            </a:ln>
            <a:effectLst>
              <a:outerShdw dist="45791" dir="2021404" algn="ctr" rotWithShape="0">
                <a:schemeClr val="tx1"/>
              </a:outerShdw>
            </a:effectLst>
          </p:spPr>
          <p:txBody>
            <a:bodyPr lIns="51288" tIns="25643" rIns="51288" bIns="25643">
              <a:spAutoFit/>
            </a:bodyPr>
            <a:lstStyle/>
            <a:p>
              <a:endParaRPr lang="ru-RU"/>
            </a:p>
          </p:txBody>
        </p:sp>
        <p:sp>
          <p:nvSpPr>
            <p:cNvPr id="419" name="Oval 256"/>
            <p:cNvSpPr>
              <a:spLocks noChangeArrowheads="1"/>
            </p:cNvSpPr>
            <p:nvPr/>
          </p:nvSpPr>
          <p:spPr bwMode="auto">
            <a:xfrm flipH="1">
              <a:off x="1762" y="1380"/>
              <a:ext cx="66" cy="83"/>
            </a:xfrm>
            <a:prstGeom prst="ellipse">
              <a:avLst/>
            </a:prstGeom>
            <a:solidFill>
              <a:srgbClr val="339933"/>
            </a:solidFill>
            <a:ln w="9525">
              <a:solidFill>
                <a:schemeClr val="tx2"/>
              </a:solidFill>
              <a:round/>
              <a:headEnd/>
              <a:tailEnd/>
            </a:ln>
            <a:effectLst>
              <a:outerShdw dist="45791" dir="2021404" algn="ctr" rotWithShape="0">
                <a:schemeClr val="tx1"/>
              </a:outerShdw>
            </a:effectLst>
          </p:spPr>
          <p:txBody>
            <a:bodyPr lIns="51288" tIns="25643" rIns="51288" bIns="25643">
              <a:spAutoFit/>
            </a:bodyPr>
            <a:lstStyle/>
            <a:p>
              <a:endParaRPr lang="ru-RU"/>
            </a:p>
          </p:txBody>
        </p:sp>
        <p:sp>
          <p:nvSpPr>
            <p:cNvPr id="420" name="Oval 257"/>
            <p:cNvSpPr>
              <a:spLocks noChangeArrowheads="1"/>
            </p:cNvSpPr>
            <p:nvPr/>
          </p:nvSpPr>
          <p:spPr bwMode="auto">
            <a:xfrm flipH="1">
              <a:off x="1616" y="1380"/>
              <a:ext cx="67" cy="83"/>
            </a:xfrm>
            <a:prstGeom prst="ellipse">
              <a:avLst/>
            </a:prstGeom>
            <a:solidFill>
              <a:srgbClr val="339933"/>
            </a:solidFill>
            <a:ln w="9525">
              <a:solidFill>
                <a:schemeClr val="tx2"/>
              </a:solidFill>
              <a:round/>
              <a:headEnd/>
              <a:tailEnd/>
            </a:ln>
            <a:effectLst>
              <a:outerShdw dist="45791" dir="2021404" algn="ctr" rotWithShape="0">
                <a:schemeClr val="tx1"/>
              </a:outerShdw>
            </a:effectLst>
          </p:spPr>
          <p:txBody>
            <a:bodyPr lIns="51288" tIns="25643" rIns="51288" bIns="25643">
              <a:spAutoFit/>
            </a:bodyPr>
            <a:lstStyle/>
            <a:p>
              <a:endParaRPr lang="ru-RU"/>
            </a:p>
          </p:txBody>
        </p:sp>
        <p:sp>
          <p:nvSpPr>
            <p:cNvPr id="421" name="Oval 258"/>
            <p:cNvSpPr>
              <a:spLocks noChangeArrowheads="1"/>
            </p:cNvSpPr>
            <p:nvPr/>
          </p:nvSpPr>
          <p:spPr bwMode="auto">
            <a:xfrm flipH="1">
              <a:off x="1459" y="1380"/>
              <a:ext cx="67" cy="83"/>
            </a:xfrm>
            <a:prstGeom prst="ellipse">
              <a:avLst/>
            </a:prstGeom>
            <a:solidFill>
              <a:srgbClr val="339933"/>
            </a:solidFill>
            <a:ln w="9525">
              <a:solidFill>
                <a:schemeClr val="tx2"/>
              </a:solidFill>
              <a:round/>
              <a:headEnd/>
              <a:tailEnd/>
            </a:ln>
            <a:effectLst>
              <a:outerShdw dist="45791" dir="2021404" algn="ctr" rotWithShape="0">
                <a:schemeClr val="tx1"/>
              </a:outerShdw>
            </a:effectLst>
          </p:spPr>
          <p:txBody>
            <a:bodyPr lIns="51288" tIns="25643" rIns="51288" bIns="25643">
              <a:spAutoFit/>
            </a:bodyPr>
            <a:lstStyle/>
            <a:p>
              <a:endParaRPr lang="ru-RU"/>
            </a:p>
          </p:txBody>
        </p:sp>
        <p:sp>
          <p:nvSpPr>
            <p:cNvPr id="422" name="Freeform 259"/>
            <p:cNvSpPr>
              <a:spLocks/>
            </p:cNvSpPr>
            <p:nvPr/>
          </p:nvSpPr>
          <p:spPr bwMode="auto">
            <a:xfrm flipH="1">
              <a:off x="1421" y="1377"/>
              <a:ext cx="461" cy="55"/>
            </a:xfrm>
            <a:custGeom>
              <a:avLst/>
              <a:gdLst/>
              <a:ahLst/>
              <a:cxnLst>
                <a:cxn ang="0">
                  <a:pos x="3544" y="19286"/>
                </a:cxn>
                <a:cxn ang="0">
                  <a:pos x="0" y="19286"/>
                </a:cxn>
                <a:cxn ang="0">
                  <a:pos x="0" y="14592"/>
                </a:cxn>
                <a:cxn ang="0">
                  <a:pos x="2917" y="14592"/>
                </a:cxn>
                <a:cxn ang="0">
                  <a:pos x="3254" y="4082"/>
                </a:cxn>
                <a:cxn ang="0">
                  <a:pos x="6517" y="0"/>
                </a:cxn>
                <a:cxn ang="0">
                  <a:pos x="14381" y="0"/>
                </a:cxn>
                <a:cxn ang="0">
                  <a:pos x="17747" y="5306"/>
                </a:cxn>
                <a:cxn ang="0">
                  <a:pos x="18083" y="12959"/>
                </a:cxn>
                <a:cxn ang="0">
                  <a:pos x="19991" y="12959"/>
                </a:cxn>
                <a:cxn ang="0">
                  <a:pos x="19991" y="17041"/>
                </a:cxn>
                <a:cxn ang="0">
                  <a:pos x="16625" y="17041"/>
                </a:cxn>
                <a:cxn ang="0">
                  <a:pos x="15839" y="9490"/>
                </a:cxn>
                <a:cxn ang="0">
                  <a:pos x="10734" y="9490"/>
                </a:cxn>
                <a:cxn ang="0">
                  <a:pos x="10566" y="18061"/>
                </a:cxn>
                <a:cxn ang="0">
                  <a:pos x="9715" y="18776"/>
                </a:cxn>
                <a:cxn ang="0">
                  <a:pos x="9490" y="10000"/>
                </a:cxn>
                <a:cxn ang="0">
                  <a:pos x="4825" y="10000"/>
                </a:cxn>
                <a:cxn ang="0">
                  <a:pos x="4329" y="19898"/>
                </a:cxn>
                <a:cxn ang="0">
                  <a:pos x="3544" y="19286"/>
                </a:cxn>
              </a:cxnLst>
              <a:rect l="0" t="0" r="r" b="b"/>
              <a:pathLst>
                <a:path w="20000" h="20000">
                  <a:moveTo>
                    <a:pt x="3544" y="19286"/>
                  </a:moveTo>
                  <a:lnTo>
                    <a:pt x="0" y="19286"/>
                  </a:lnTo>
                  <a:lnTo>
                    <a:pt x="0" y="14592"/>
                  </a:lnTo>
                  <a:lnTo>
                    <a:pt x="2917" y="14592"/>
                  </a:lnTo>
                  <a:lnTo>
                    <a:pt x="3254" y="4082"/>
                  </a:lnTo>
                  <a:lnTo>
                    <a:pt x="6517" y="0"/>
                  </a:lnTo>
                  <a:lnTo>
                    <a:pt x="14381" y="0"/>
                  </a:lnTo>
                  <a:lnTo>
                    <a:pt x="17747" y="5306"/>
                  </a:lnTo>
                  <a:lnTo>
                    <a:pt x="18083" y="12959"/>
                  </a:lnTo>
                  <a:lnTo>
                    <a:pt x="19991" y="12959"/>
                  </a:lnTo>
                  <a:lnTo>
                    <a:pt x="19991" y="17041"/>
                  </a:lnTo>
                  <a:lnTo>
                    <a:pt x="16625" y="17041"/>
                  </a:lnTo>
                  <a:lnTo>
                    <a:pt x="15839" y="9490"/>
                  </a:lnTo>
                  <a:lnTo>
                    <a:pt x="10734" y="9490"/>
                  </a:lnTo>
                  <a:lnTo>
                    <a:pt x="10566" y="18061"/>
                  </a:lnTo>
                  <a:lnTo>
                    <a:pt x="9715" y="18776"/>
                  </a:lnTo>
                  <a:lnTo>
                    <a:pt x="9490" y="10000"/>
                  </a:lnTo>
                  <a:lnTo>
                    <a:pt x="4825" y="10000"/>
                  </a:lnTo>
                  <a:lnTo>
                    <a:pt x="4329" y="19898"/>
                  </a:lnTo>
                  <a:lnTo>
                    <a:pt x="3544" y="19286"/>
                  </a:lnTo>
                  <a:close/>
                </a:path>
              </a:pathLst>
            </a:custGeom>
            <a:solidFill>
              <a:srgbClr val="339933"/>
            </a:solidFill>
            <a:ln w="9525" cap="flat">
              <a:solidFill>
                <a:schemeClr val="tx2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dist="45791" dir="2021404" algn="ctr" rotWithShape="0">
                <a:schemeClr val="tx1"/>
              </a:outerShdw>
            </a:effectLst>
          </p:spPr>
          <p:txBody>
            <a:bodyPr lIns="51288" tIns="25643" rIns="51288" bIns="25643">
              <a:spAutoFit/>
            </a:bodyPr>
            <a:lstStyle/>
            <a:p>
              <a:endParaRPr lang="ru-RU"/>
            </a:p>
          </p:txBody>
        </p:sp>
        <p:sp>
          <p:nvSpPr>
            <p:cNvPr id="423" name="Freeform 260"/>
            <p:cNvSpPr>
              <a:spLocks/>
            </p:cNvSpPr>
            <p:nvPr/>
          </p:nvSpPr>
          <p:spPr bwMode="auto">
            <a:xfrm flipH="1">
              <a:off x="1657" y="1427"/>
              <a:ext cx="136" cy="18"/>
            </a:xfrm>
            <a:custGeom>
              <a:avLst/>
              <a:gdLst/>
              <a:ahLst/>
              <a:cxnLst>
                <a:cxn ang="0">
                  <a:pos x="0" y="7188"/>
                </a:cxn>
                <a:cxn ang="0">
                  <a:pos x="7607" y="0"/>
                </a:cxn>
                <a:cxn ang="0">
                  <a:pos x="19968" y="7188"/>
                </a:cxn>
                <a:cxn ang="0">
                  <a:pos x="7227" y="19688"/>
                </a:cxn>
                <a:cxn ang="0">
                  <a:pos x="0" y="7188"/>
                </a:cxn>
              </a:cxnLst>
              <a:rect l="0" t="0" r="r" b="b"/>
              <a:pathLst>
                <a:path w="20000" h="20000">
                  <a:moveTo>
                    <a:pt x="0" y="7188"/>
                  </a:moveTo>
                  <a:lnTo>
                    <a:pt x="7607" y="0"/>
                  </a:lnTo>
                  <a:lnTo>
                    <a:pt x="19968" y="7188"/>
                  </a:lnTo>
                  <a:lnTo>
                    <a:pt x="7227" y="19688"/>
                  </a:lnTo>
                  <a:lnTo>
                    <a:pt x="0" y="7188"/>
                  </a:lnTo>
                  <a:close/>
                </a:path>
              </a:pathLst>
            </a:custGeom>
            <a:solidFill>
              <a:srgbClr val="339933"/>
            </a:solidFill>
            <a:ln w="9525" cap="flat">
              <a:solidFill>
                <a:schemeClr val="tx2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dist="45791" dir="2021404" algn="ctr" rotWithShape="0">
                <a:schemeClr val="tx1"/>
              </a:outerShdw>
            </a:effectLst>
          </p:spPr>
          <p:txBody>
            <a:bodyPr lIns="51288" tIns="25643" rIns="51288" bIns="25643">
              <a:spAutoFit/>
            </a:bodyPr>
            <a:lstStyle/>
            <a:p>
              <a:endParaRPr lang="ru-RU"/>
            </a:p>
          </p:txBody>
        </p:sp>
        <p:sp>
          <p:nvSpPr>
            <p:cNvPr id="424" name="Freeform 261"/>
            <p:cNvSpPr>
              <a:spLocks/>
            </p:cNvSpPr>
            <p:nvPr/>
          </p:nvSpPr>
          <p:spPr bwMode="auto">
            <a:xfrm flipH="1">
              <a:off x="1499" y="1427"/>
              <a:ext cx="136" cy="18"/>
            </a:xfrm>
            <a:custGeom>
              <a:avLst/>
              <a:gdLst/>
              <a:ahLst/>
              <a:cxnLst>
                <a:cxn ang="0">
                  <a:pos x="19968" y="7188"/>
                </a:cxn>
                <a:cxn ang="0">
                  <a:pos x="12393" y="0"/>
                </a:cxn>
                <a:cxn ang="0">
                  <a:pos x="0" y="7188"/>
                </a:cxn>
                <a:cxn ang="0">
                  <a:pos x="12773" y="19688"/>
                </a:cxn>
                <a:cxn ang="0">
                  <a:pos x="19968" y="7188"/>
                </a:cxn>
              </a:cxnLst>
              <a:rect l="0" t="0" r="r" b="b"/>
              <a:pathLst>
                <a:path w="20000" h="20000">
                  <a:moveTo>
                    <a:pt x="19968" y="7188"/>
                  </a:moveTo>
                  <a:lnTo>
                    <a:pt x="12393" y="0"/>
                  </a:lnTo>
                  <a:lnTo>
                    <a:pt x="0" y="7188"/>
                  </a:lnTo>
                  <a:lnTo>
                    <a:pt x="12773" y="19688"/>
                  </a:lnTo>
                  <a:lnTo>
                    <a:pt x="19968" y="7188"/>
                  </a:lnTo>
                  <a:close/>
                </a:path>
              </a:pathLst>
            </a:custGeom>
            <a:solidFill>
              <a:srgbClr val="339933"/>
            </a:solidFill>
            <a:ln w="9525" cap="flat">
              <a:solidFill>
                <a:schemeClr val="tx2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dist="45791" dir="2021404" algn="ctr" rotWithShape="0">
                <a:schemeClr val="tx1"/>
              </a:outerShdw>
            </a:effectLst>
          </p:spPr>
          <p:txBody>
            <a:bodyPr lIns="51288" tIns="25643" rIns="51288" bIns="25643">
              <a:spAutoFit/>
            </a:bodyPr>
            <a:lstStyle/>
            <a:p>
              <a:endParaRPr lang="ru-RU"/>
            </a:p>
          </p:txBody>
        </p:sp>
        <p:sp>
          <p:nvSpPr>
            <p:cNvPr id="425" name="Freeform 262"/>
            <p:cNvSpPr>
              <a:spLocks/>
            </p:cNvSpPr>
            <p:nvPr/>
          </p:nvSpPr>
          <p:spPr bwMode="auto">
            <a:xfrm flipH="1">
              <a:off x="594" y="1099"/>
              <a:ext cx="135" cy="50"/>
            </a:xfrm>
            <a:custGeom>
              <a:avLst/>
              <a:gdLst/>
              <a:ahLst/>
              <a:cxnLst>
                <a:cxn ang="0">
                  <a:pos x="224" y="0"/>
                </a:cxn>
                <a:cxn ang="0">
                  <a:pos x="7508" y="0"/>
                </a:cxn>
                <a:cxn ang="0">
                  <a:pos x="12173" y="3464"/>
                </a:cxn>
                <a:cxn ang="0">
                  <a:pos x="17380" y="10391"/>
                </a:cxn>
                <a:cxn ang="0">
                  <a:pos x="19968" y="19888"/>
                </a:cxn>
                <a:cxn ang="0">
                  <a:pos x="0" y="19888"/>
                </a:cxn>
                <a:cxn ang="0">
                  <a:pos x="224" y="0"/>
                </a:cxn>
              </a:cxnLst>
              <a:rect l="0" t="0" r="r" b="b"/>
              <a:pathLst>
                <a:path w="20000" h="20000">
                  <a:moveTo>
                    <a:pt x="224" y="0"/>
                  </a:moveTo>
                  <a:lnTo>
                    <a:pt x="7508" y="0"/>
                  </a:lnTo>
                  <a:lnTo>
                    <a:pt x="12173" y="3464"/>
                  </a:lnTo>
                  <a:lnTo>
                    <a:pt x="17380" y="10391"/>
                  </a:lnTo>
                  <a:lnTo>
                    <a:pt x="19968" y="19888"/>
                  </a:lnTo>
                  <a:lnTo>
                    <a:pt x="0" y="19888"/>
                  </a:lnTo>
                  <a:lnTo>
                    <a:pt x="224" y="0"/>
                  </a:lnTo>
                  <a:close/>
                </a:path>
              </a:pathLst>
            </a:custGeom>
            <a:solidFill>
              <a:srgbClr val="339933"/>
            </a:solidFill>
            <a:ln w="9525" cap="flat">
              <a:solidFill>
                <a:schemeClr val="tx2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dist="45791" dir="2021404" algn="ctr" rotWithShape="0">
                <a:schemeClr val="tx1"/>
              </a:outerShdw>
            </a:effectLst>
          </p:spPr>
          <p:txBody>
            <a:bodyPr lIns="51288" tIns="25643" rIns="51288" bIns="25643">
              <a:spAutoFit/>
            </a:bodyPr>
            <a:lstStyle/>
            <a:p>
              <a:endParaRPr lang="ru-RU"/>
            </a:p>
          </p:txBody>
        </p:sp>
        <p:sp>
          <p:nvSpPr>
            <p:cNvPr id="426" name="Freeform 263"/>
            <p:cNvSpPr>
              <a:spLocks/>
            </p:cNvSpPr>
            <p:nvPr/>
          </p:nvSpPr>
          <p:spPr bwMode="auto">
            <a:xfrm flipH="1">
              <a:off x="575" y="1147"/>
              <a:ext cx="75" cy="260"/>
            </a:xfrm>
            <a:custGeom>
              <a:avLst/>
              <a:gdLst/>
              <a:ahLst/>
              <a:cxnLst>
                <a:cxn ang="0">
                  <a:pos x="14842" y="0"/>
                </a:cxn>
                <a:cxn ang="0">
                  <a:pos x="18109" y="6034"/>
                </a:cxn>
                <a:cxn ang="0">
                  <a:pos x="19943" y="5884"/>
                </a:cxn>
                <a:cxn ang="0">
                  <a:pos x="19943" y="14440"/>
                </a:cxn>
                <a:cxn ang="0">
                  <a:pos x="15759" y="19828"/>
                </a:cxn>
                <a:cxn ang="0">
                  <a:pos x="0" y="19978"/>
                </a:cxn>
              </a:cxnLst>
              <a:rect l="0" t="0" r="r" b="b"/>
              <a:pathLst>
                <a:path w="20000" h="20000">
                  <a:moveTo>
                    <a:pt x="14842" y="0"/>
                  </a:moveTo>
                  <a:lnTo>
                    <a:pt x="18109" y="6034"/>
                  </a:lnTo>
                  <a:lnTo>
                    <a:pt x="19943" y="5884"/>
                  </a:lnTo>
                  <a:lnTo>
                    <a:pt x="19943" y="14440"/>
                  </a:lnTo>
                  <a:lnTo>
                    <a:pt x="15759" y="19828"/>
                  </a:lnTo>
                  <a:lnTo>
                    <a:pt x="0" y="19978"/>
                  </a:lnTo>
                </a:path>
              </a:pathLst>
            </a:custGeom>
            <a:solidFill>
              <a:srgbClr val="339933"/>
            </a:solidFill>
            <a:ln w="9525" cap="flat">
              <a:solidFill>
                <a:schemeClr val="tx2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dist="45791" dir="2021404" algn="ctr" rotWithShape="0">
                <a:schemeClr val="tx1"/>
              </a:outerShdw>
            </a:effectLst>
          </p:spPr>
          <p:txBody>
            <a:bodyPr lIns="51288" tIns="25643" rIns="51288" bIns="25643">
              <a:spAutoFit/>
            </a:bodyPr>
            <a:lstStyle/>
            <a:p>
              <a:endParaRPr lang="ru-RU"/>
            </a:p>
          </p:txBody>
        </p:sp>
        <p:sp>
          <p:nvSpPr>
            <p:cNvPr id="427" name="Freeform 264"/>
            <p:cNvSpPr>
              <a:spLocks/>
            </p:cNvSpPr>
            <p:nvPr/>
          </p:nvSpPr>
          <p:spPr bwMode="auto">
            <a:xfrm flipH="1">
              <a:off x="557" y="1359"/>
              <a:ext cx="30" cy="49"/>
            </a:xfrm>
            <a:custGeom>
              <a:avLst/>
              <a:gdLst/>
              <a:ahLst/>
              <a:cxnLst>
                <a:cxn ang="0">
                  <a:pos x="19858" y="0"/>
                </a:cxn>
                <a:cxn ang="0">
                  <a:pos x="19858" y="19887"/>
                </a:cxn>
                <a:cxn ang="0">
                  <a:pos x="19858" y="10508"/>
                </a:cxn>
                <a:cxn ang="0">
                  <a:pos x="10496" y="10508"/>
                </a:cxn>
                <a:cxn ang="0">
                  <a:pos x="10496" y="12994"/>
                </a:cxn>
                <a:cxn ang="0">
                  <a:pos x="0" y="12994"/>
                </a:cxn>
              </a:cxnLst>
              <a:rect l="0" t="0" r="r" b="b"/>
              <a:pathLst>
                <a:path w="20000" h="20000">
                  <a:moveTo>
                    <a:pt x="19858" y="0"/>
                  </a:moveTo>
                  <a:lnTo>
                    <a:pt x="19858" y="19887"/>
                  </a:lnTo>
                  <a:lnTo>
                    <a:pt x="19858" y="10508"/>
                  </a:lnTo>
                  <a:lnTo>
                    <a:pt x="10496" y="10508"/>
                  </a:lnTo>
                  <a:lnTo>
                    <a:pt x="10496" y="12994"/>
                  </a:lnTo>
                  <a:lnTo>
                    <a:pt x="0" y="12994"/>
                  </a:lnTo>
                </a:path>
              </a:pathLst>
            </a:custGeom>
            <a:solidFill>
              <a:srgbClr val="339933"/>
            </a:solidFill>
            <a:ln w="9525" cap="flat">
              <a:solidFill>
                <a:schemeClr val="tx2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dist="45791" dir="2021404" algn="ctr" rotWithShape="0">
                <a:schemeClr val="tx1"/>
              </a:outerShdw>
            </a:effectLst>
          </p:spPr>
          <p:txBody>
            <a:bodyPr lIns="51288" tIns="25643" rIns="51288" bIns="25643">
              <a:spAutoFit/>
            </a:bodyPr>
            <a:lstStyle/>
            <a:p>
              <a:endParaRPr lang="ru-RU"/>
            </a:p>
          </p:txBody>
        </p:sp>
        <p:sp>
          <p:nvSpPr>
            <p:cNvPr id="428" name="Freeform 265"/>
            <p:cNvSpPr>
              <a:spLocks/>
            </p:cNvSpPr>
            <p:nvPr/>
          </p:nvSpPr>
          <p:spPr bwMode="auto">
            <a:xfrm flipH="1">
              <a:off x="557" y="1374"/>
              <a:ext cx="27" cy="5"/>
            </a:xfrm>
            <a:custGeom>
              <a:avLst/>
              <a:gdLst/>
              <a:ahLst/>
              <a:cxnLst>
                <a:cxn ang="0">
                  <a:pos x="19841" y="17000"/>
                </a:cxn>
                <a:cxn ang="0">
                  <a:pos x="19841" y="19000"/>
                </a:cxn>
                <a:cxn ang="0">
                  <a:pos x="10794" y="19000"/>
                </a:cxn>
                <a:cxn ang="0">
                  <a:pos x="10317" y="17000"/>
                </a:cxn>
                <a:cxn ang="0">
                  <a:pos x="8413" y="17000"/>
                </a:cxn>
                <a:cxn ang="0">
                  <a:pos x="9365" y="17000"/>
                </a:cxn>
                <a:cxn ang="0">
                  <a:pos x="9365" y="19000"/>
                </a:cxn>
                <a:cxn ang="0">
                  <a:pos x="8889" y="0"/>
                </a:cxn>
                <a:cxn ang="0">
                  <a:pos x="0" y="0"/>
                </a:cxn>
              </a:cxnLst>
              <a:rect l="0" t="0" r="r" b="b"/>
              <a:pathLst>
                <a:path w="20000" h="20000">
                  <a:moveTo>
                    <a:pt x="19841" y="17000"/>
                  </a:moveTo>
                  <a:lnTo>
                    <a:pt x="19841" y="19000"/>
                  </a:lnTo>
                  <a:lnTo>
                    <a:pt x="10794" y="19000"/>
                  </a:lnTo>
                  <a:lnTo>
                    <a:pt x="10317" y="17000"/>
                  </a:lnTo>
                  <a:lnTo>
                    <a:pt x="8413" y="17000"/>
                  </a:lnTo>
                  <a:lnTo>
                    <a:pt x="9365" y="17000"/>
                  </a:lnTo>
                  <a:lnTo>
                    <a:pt x="9365" y="19000"/>
                  </a:lnTo>
                  <a:lnTo>
                    <a:pt x="8889" y="0"/>
                  </a:lnTo>
                  <a:lnTo>
                    <a:pt x="0" y="0"/>
                  </a:lnTo>
                </a:path>
              </a:pathLst>
            </a:custGeom>
            <a:solidFill>
              <a:srgbClr val="339933"/>
            </a:solidFill>
            <a:ln w="9525" cap="flat">
              <a:solidFill>
                <a:schemeClr val="tx2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dist="45791" dir="2021404" algn="ctr" rotWithShape="0">
                <a:schemeClr val="tx1"/>
              </a:outerShdw>
            </a:effectLst>
          </p:spPr>
          <p:txBody>
            <a:bodyPr lIns="51288" tIns="25643" rIns="51288" bIns="25643">
              <a:spAutoFit/>
            </a:bodyPr>
            <a:lstStyle/>
            <a:p>
              <a:endParaRPr lang="ru-RU"/>
            </a:p>
          </p:txBody>
        </p:sp>
        <p:sp>
          <p:nvSpPr>
            <p:cNvPr id="429" name="Line 266"/>
            <p:cNvSpPr>
              <a:spLocks noChangeShapeType="1"/>
            </p:cNvSpPr>
            <p:nvPr/>
          </p:nvSpPr>
          <p:spPr bwMode="auto">
            <a:xfrm>
              <a:off x="571" y="1374"/>
              <a:ext cx="1" cy="16"/>
            </a:xfrm>
            <a:prstGeom prst="line">
              <a:avLst/>
            </a:prstGeom>
            <a:noFill/>
            <a:ln w="9525">
              <a:solidFill>
                <a:schemeClr val="tx2"/>
              </a:solidFill>
              <a:round/>
              <a:headEnd/>
              <a:tailEnd/>
            </a:ln>
            <a:effectLst>
              <a:outerShdw dist="45791" dir="2021404" algn="ctr" rotWithShape="0">
                <a:schemeClr val="tx1"/>
              </a:outerShdw>
            </a:effectLst>
          </p:spPr>
          <p:txBody>
            <a:bodyPr lIns="51288" tIns="25643" rIns="51288" bIns="25643">
              <a:spAutoFit/>
            </a:bodyPr>
            <a:lstStyle/>
            <a:p>
              <a:endParaRPr lang="ru-RU"/>
            </a:p>
          </p:txBody>
        </p:sp>
        <p:sp>
          <p:nvSpPr>
            <p:cNvPr id="430" name="Freeform 267"/>
            <p:cNvSpPr>
              <a:spLocks/>
            </p:cNvSpPr>
            <p:nvPr/>
          </p:nvSpPr>
          <p:spPr bwMode="auto">
            <a:xfrm flipH="1">
              <a:off x="582" y="1236"/>
              <a:ext cx="146" cy="103"/>
            </a:xfrm>
            <a:custGeom>
              <a:avLst/>
              <a:gdLst/>
              <a:ahLst/>
              <a:cxnLst>
                <a:cxn ang="0">
                  <a:pos x="19971" y="0"/>
                </a:cxn>
                <a:cxn ang="0">
                  <a:pos x="19794" y="19946"/>
                </a:cxn>
                <a:cxn ang="0">
                  <a:pos x="0" y="19946"/>
                </a:cxn>
              </a:cxnLst>
              <a:rect l="0" t="0" r="r" b="b"/>
              <a:pathLst>
                <a:path w="20000" h="20000">
                  <a:moveTo>
                    <a:pt x="19971" y="0"/>
                  </a:moveTo>
                  <a:lnTo>
                    <a:pt x="19794" y="19946"/>
                  </a:lnTo>
                  <a:lnTo>
                    <a:pt x="0" y="19946"/>
                  </a:lnTo>
                </a:path>
              </a:pathLst>
            </a:custGeom>
            <a:solidFill>
              <a:srgbClr val="339933"/>
            </a:solidFill>
            <a:ln w="9525" cap="flat">
              <a:solidFill>
                <a:schemeClr val="tx2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dist="45791" dir="2021404" algn="ctr" rotWithShape="0">
                <a:schemeClr val="tx1"/>
              </a:outerShdw>
            </a:effectLst>
          </p:spPr>
          <p:txBody>
            <a:bodyPr lIns="51288" tIns="25643" rIns="51288" bIns="25643">
              <a:spAutoFit/>
            </a:bodyPr>
            <a:lstStyle/>
            <a:p>
              <a:endParaRPr lang="ru-RU"/>
            </a:p>
          </p:txBody>
        </p:sp>
        <p:sp>
          <p:nvSpPr>
            <p:cNvPr id="431" name="Freeform 268"/>
            <p:cNvSpPr>
              <a:spLocks/>
            </p:cNvSpPr>
            <p:nvPr/>
          </p:nvSpPr>
          <p:spPr bwMode="auto">
            <a:xfrm flipH="1">
              <a:off x="598" y="1164"/>
              <a:ext cx="55" cy="53"/>
            </a:xfrm>
            <a:custGeom>
              <a:avLst/>
              <a:gdLst/>
              <a:ahLst/>
              <a:cxnLst>
                <a:cxn ang="0">
                  <a:pos x="16032" y="0"/>
                </a:cxn>
                <a:cxn ang="0">
                  <a:pos x="19921" y="19895"/>
                </a:cxn>
                <a:cxn ang="0">
                  <a:pos x="0" y="19895"/>
                </a:cxn>
                <a:cxn ang="0">
                  <a:pos x="0" y="421"/>
                </a:cxn>
                <a:cxn ang="0">
                  <a:pos x="16032" y="0"/>
                </a:cxn>
              </a:cxnLst>
              <a:rect l="0" t="0" r="r" b="b"/>
              <a:pathLst>
                <a:path w="20000" h="20000">
                  <a:moveTo>
                    <a:pt x="16032" y="0"/>
                  </a:moveTo>
                  <a:lnTo>
                    <a:pt x="19921" y="19895"/>
                  </a:lnTo>
                  <a:lnTo>
                    <a:pt x="0" y="19895"/>
                  </a:lnTo>
                  <a:lnTo>
                    <a:pt x="0" y="421"/>
                  </a:lnTo>
                  <a:lnTo>
                    <a:pt x="16032" y="0"/>
                  </a:lnTo>
                  <a:close/>
                </a:path>
              </a:pathLst>
            </a:custGeom>
            <a:gradFill rotWithShape="0">
              <a:gsLst>
                <a:gs pos="0">
                  <a:srgbClr val="6699FF"/>
                </a:gs>
                <a:gs pos="50000">
                  <a:srgbClr val="99CCFF"/>
                </a:gs>
                <a:gs pos="100000">
                  <a:srgbClr val="6699FF"/>
                </a:gs>
              </a:gsLst>
              <a:lin ang="2700000" scaled="1"/>
            </a:gradFill>
            <a:ln w="9525" cap="flat">
              <a:solidFill>
                <a:schemeClr val="tx2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dist="45791" dir="2021404" algn="ctr" rotWithShape="0">
                <a:schemeClr val="tx1"/>
              </a:outerShdw>
            </a:effectLst>
          </p:spPr>
          <p:txBody>
            <a:bodyPr lIns="51288" tIns="25643" rIns="51288" bIns="25643">
              <a:spAutoFit/>
            </a:bodyPr>
            <a:lstStyle/>
            <a:p>
              <a:endParaRPr lang="ru-RU"/>
            </a:p>
          </p:txBody>
        </p:sp>
        <p:sp>
          <p:nvSpPr>
            <p:cNvPr id="432" name="Line 269"/>
            <p:cNvSpPr>
              <a:spLocks noChangeShapeType="1"/>
            </p:cNvSpPr>
            <p:nvPr/>
          </p:nvSpPr>
          <p:spPr bwMode="auto">
            <a:xfrm flipH="1">
              <a:off x="622" y="1165"/>
              <a:ext cx="0" cy="51"/>
            </a:xfrm>
            <a:prstGeom prst="line">
              <a:avLst/>
            </a:prstGeom>
            <a:noFill/>
            <a:ln w="9525">
              <a:solidFill>
                <a:schemeClr val="tx2"/>
              </a:solidFill>
              <a:round/>
              <a:headEnd/>
              <a:tailEnd/>
            </a:ln>
            <a:effectLst>
              <a:outerShdw dist="45791" dir="2021404" algn="ctr" rotWithShape="0">
                <a:schemeClr val="tx1"/>
              </a:outerShdw>
            </a:effectLst>
          </p:spPr>
          <p:txBody>
            <a:bodyPr lIns="51288" tIns="25643" rIns="51288" bIns="25643">
              <a:spAutoFit/>
            </a:bodyPr>
            <a:lstStyle/>
            <a:p>
              <a:endParaRPr lang="ru-RU"/>
            </a:p>
          </p:txBody>
        </p:sp>
        <p:sp>
          <p:nvSpPr>
            <p:cNvPr id="433" name="Rectangle 270"/>
            <p:cNvSpPr>
              <a:spLocks noChangeArrowheads="1"/>
            </p:cNvSpPr>
            <p:nvPr/>
          </p:nvSpPr>
          <p:spPr bwMode="auto">
            <a:xfrm flipH="1">
              <a:off x="670" y="1164"/>
              <a:ext cx="46" cy="155"/>
            </a:xfrm>
            <a:prstGeom prst="rect">
              <a:avLst/>
            </a:prstGeom>
            <a:solidFill>
              <a:srgbClr val="339933"/>
            </a:solidFill>
            <a:ln w="9525">
              <a:solidFill>
                <a:schemeClr val="tx2"/>
              </a:solidFill>
              <a:miter lim="800000"/>
              <a:headEnd/>
              <a:tailEnd/>
            </a:ln>
            <a:effectLst>
              <a:outerShdw dist="45791" dir="2021404" algn="ctr" rotWithShape="0">
                <a:schemeClr val="tx1"/>
              </a:outerShdw>
            </a:effectLst>
          </p:spPr>
          <p:txBody>
            <a:bodyPr lIns="51288" tIns="25643" rIns="51288" bIns="25643">
              <a:spAutoFit/>
            </a:bodyPr>
            <a:lstStyle/>
            <a:p>
              <a:endParaRPr lang="ru-RU"/>
            </a:p>
          </p:txBody>
        </p:sp>
        <p:sp>
          <p:nvSpPr>
            <p:cNvPr id="434" name="Line 271"/>
            <p:cNvSpPr>
              <a:spLocks noChangeShapeType="1"/>
            </p:cNvSpPr>
            <p:nvPr/>
          </p:nvSpPr>
          <p:spPr bwMode="auto">
            <a:xfrm flipH="1">
              <a:off x="662" y="1225"/>
              <a:ext cx="0" cy="88"/>
            </a:xfrm>
            <a:prstGeom prst="line">
              <a:avLst/>
            </a:prstGeom>
            <a:noFill/>
            <a:ln w="9525">
              <a:solidFill>
                <a:schemeClr val="tx2"/>
              </a:solidFill>
              <a:round/>
              <a:headEnd/>
              <a:tailEnd/>
            </a:ln>
            <a:effectLst>
              <a:outerShdw dist="45791" dir="2021404" algn="ctr" rotWithShape="0">
                <a:schemeClr val="tx1"/>
              </a:outerShdw>
            </a:effectLst>
          </p:spPr>
          <p:txBody>
            <a:bodyPr lIns="51288" tIns="25643" rIns="51288" bIns="25643">
              <a:spAutoFit/>
            </a:bodyPr>
            <a:lstStyle/>
            <a:p>
              <a:endParaRPr lang="ru-RU"/>
            </a:p>
          </p:txBody>
        </p:sp>
        <p:sp>
          <p:nvSpPr>
            <p:cNvPr id="435" name="Line 272"/>
            <p:cNvSpPr>
              <a:spLocks noChangeShapeType="1"/>
            </p:cNvSpPr>
            <p:nvPr/>
          </p:nvSpPr>
          <p:spPr bwMode="auto">
            <a:xfrm flipH="1">
              <a:off x="723" y="1224"/>
              <a:ext cx="1" cy="87"/>
            </a:xfrm>
            <a:prstGeom prst="line">
              <a:avLst/>
            </a:prstGeom>
            <a:noFill/>
            <a:ln w="9525">
              <a:solidFill>
                <a:schemeClr val="tx2"/>
              </a:solidFill>
              <a:round/>
              <a:headEnd/>
              <a:tailEnd/>
            </a:ln>
            <a:effectLst>
              <a:outerShdw dist="45791" dir="2021404" algn="ctr" rotWithShape="0">
                <a:schemeClr val="tx1"/>
              </a:outerShdw>
            </a:effectLst>
          </p:spPr>
          <p:txBody>
            <a:bodyPr lIns="51288" tIns="25643" rIns="51288" bIns="25643">
              <a:spAutoFit/>
            </a:bodyPr>
            <a:lstStyle/>
            <a:p>
              <a:endParaRPr lang="ru-RU"/>
            </a:p>
          </p:txBody>
        </p:sp>
        <p:sp>
          <p:nvSpPr>
            <p:cNvPr id="436" name="Rectangle 273"/>
            <p:cNvSpPr>
              <a:spLocks noChangeArrowheads="1"/>
            </p:cNvSpPr>
            <p:nvPr/>
          </p:nvSpPr>
          <p:spPr bwMode="auto">
            <a:xfrm flipH="1">
              <a:off x="620" y="1261"/>
              <a:ext cx="11" cy="6"/>
            </a:xfrm>
            <a:prstGeom prst="rect">
              <a:avLst/>
            </a:prstGeom>
            <a:solidFill>
              <a:srgbClr val="339933"/>
            </a:solidFill>
            <a:ln w="9525">
              <a:solidFill>
                <a:schemeClr val="tx2"/>
              </a:solidFill>
              <a:miter lim="800000"/>
              <a:headEnd/>
              <a:tailEnd/>
            </a:ln>
            <a:effectLst>
              <a:outerShdw dist="45791" dir="2021404" algn="ctr" rotWithShape="0">
                <a:schemeClr val="tx1"/>
              </a:outerShdw>
            </a:effectLst>
          </p:spPr>
          <p:txBody>
            <a:bodyPr lIns="51288" tIns="25643" rIns="51288" bIns="25643">
              <a:spAutoFit/>
            </a:bodyPr>
            <a:lstStyle/>
            <a:p>
              <a:endParaRPr lang="ru-RU"/>
            </a:p>
          </p:txBody>
        </p:sp>
        <p:sp>
          <p:nvSpPr>
            <p:cNvPr id="437" name="Freeform 274"/>
            <p:cNvSpPr>
              <a:spLocks/>
            </p:cNvSpPr>
            <p:nvPr/>
          </p:nvSpPr>
          <p:spPr bwMode="auto">
            <a:xfrm flipH="1">
              <a:off x="617" y="1099"/>
              <a:ext cx="56" cy="2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8692" y="0"/>
                </a:cxn>
                <a:cxn ang="0">
                  <a:pos x="16154" y="0"/>
                </a:cxn>
                <a:cxn ang="0">
                  <a:pos x="18000" y="0"/>
                </a:cxn>
                <a:cxn ang="0">
                  <a:pos x="19923" y="19802"/>
                </a:cxn>
                <a:cxn ang="0">
                  <a:pos x="4923" y="2970"/>
                </a:cxn>
              </a:cxnLst>
              <a:rect l="0" t="0" r="r" b="b"/>
              <a:pathLst>
                <a:path w="20000" h="20000">
                  <a:moveTo>
                    <a:pt x="0" y="0"/>
                  </a:moveTo>
                  <a:lnTo>
                    <a:pt x="18692" y="0"/>
                  </a:lnTo>
                  <a:lnTo>
                    <a:pt x="16154" y="0"/>
                  </a:lnTo>
                  <a:lnTo>
                    <a:pt x="18000" y="0"/>
                  </a:lnTo>
                  <a:lnTo>
                    <a:pt x="19923" y="19802"/>
                  </a:lnTo>
                  <a:lnTo>
                    <a:pt x="4923" y="2970"/>
                  </a:lnTo>
                </a:path>
              </a:pathLst>
            </a:custGeom>
            <a:solidFill>
              <a:srgbClr val="339933"/>
            </a:solidFill>
            <a:ln w="9525" cap="flat">
              <a:solidFill>
                <a:schemeClr val="tx2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dist="45791" dir="2021404" algn="ctr" rotWithShape="0">
                <a:schemeClr val="tx1"/>
              </a:outerShdw>
            </a:effectLst>
          </p:spPr>
          <p:txBody>
            <a:bodyPr lIns="51288" tIns="25643" rIns="51288" bIns="25643">
              <a:spAutoFit/>
            </a:bodyPr>
            <a:lstStyle/>
            <a:p>
              <a:endParaRPr lang="ru-RU"/>
            </a:p>
          </p:txBody>
        </p:sp>
        <p:sp>
          <p:nvSpPr>
            <p:cNvPr id="438" name="Rectangle 275"/>
            <p:cNvSpPr>
              <a:spLocks noChangeArrowheads="1"/>
            </p:cNvSpPr>
            <p:nvPr/>
          </p:nvSpPr>
          <p:spPr bwMode="auto">
            <a:xfrm flipH="1">
              <a:off x="597" y="1361"/>
              <a:ext cx="15" cy="13"/>
            </a:xfrm>
            <a:prstGeom prst="rect">
              <a:avLst/>
            </a:prstGeom>
            <a:solidFill>
              <a:srgbClr val="339933"/>
            </a:solidFill>
            <a:ln w="9525">
              <a:solidFill>
                <a:schemeClr val="tx2"/>
              </a:solidFill>
              <a:miter lim="800000"/>
              <a:headEnd/>
              <a:tailEnd/>
            </a:ln>
            <a:effectLst>
              <a:outerShdw dist="45791" dir="2021404" algn="ctr" rotWithShape="0">
                <a:schemeClr val="tx1"/>
              </a:outerShdw>
            </a:effectLst>
          </p:spPr>
          <p:txBody>
            <a:bodyPr lIns="51288" tIns="25643" rIns="51288" bIns="25643">
              <a:spAutoFit/>
            </a:bodyPr>
            <a:lstStyle/>
            <a:p>
              <a:endParaRPr lang="ru-RU"/>
            </a:p>
          </p:txBody>
        </p:sp>
        <p:sp>
          <p:nvSpPr>
            <p:cNvPr id="439" name="Line 276"/>
            <p:cNvSpPr>
              <a:spLocks noChangeShapeType="1"/>
            </p:cNvSpPr>
            <p:nvPr/>
          </p:nvSpPr>
          <p:spPr bwMode="auto">
            <a:xfrm flipH="1">
              <a:off x="613" y="1342"/>
              <a:ext cx="25" cy="63"/>
            </a:xfrm>
            <a:prstGeom prst="line">
              <a:avLst/>
            </a:prstGeom>
            <a:noFill/>
            <a:ln w="9525">
              <a:solidFill>
                <a:schemeClr val="tx2"/>
              </a:solidFill>
              <a:round/>
              <a:headEnd/>
              <a:tailEnd/>
            </a:ln>
            <a:effectLst>
              <a:outerShdw dist="45791" dir="2021404" algn="ctr" rotWithShape="0">
                <a:schemeClr val="tx1"/>
              </a:outerShdw>
            </a:effectLst>
          </p:spPr>
          <p:txBody>
            <a:bodyPr lIns="51288" tIns="25643" rIns="51288" bIns="25643">
              <a:spAutoFit/>
            </a:bodyPr>
            <a:lstStyle/>
            <a:p>
              <a:endParaRPr lang="ru-RU"/>
            </a:p>
          </p:txBody>
        </p:sp>
        <p:sp>
          <p:nvSpPr>
            <p:cNvPr id="440" name="Oval 277"/>
            <p:cNvSpPr>
              <a:spLocks noChangeArrowheads="1"/>
            </p:cNvSpPr>
            <p:nvPr/>
          </p:nvSpPr>
          <p:spPr bwMode="auto">
            <a:xfrm flipH="1">
              <a:off x="645" y="1380"/>
              <a:ext cx="66" cy="83"/>
            </a:xfrm>
            <a:prstGeom prst="ellipse">
              <a:avLst/>
            </a:prstGeom>
            <a:solidFill>
              <a:srgbClr val="339933"/>
            </a:solidFill>
            <a:ln w="9525">
              <a:solidFill>
                <a:schemeClr val="tx2"/>
              </a:solidFill>
              <a:round/>
              <a:headEnd/>
              <a:tailEnd/>
            </a:ln>
            <a:effectLst>
              <a:outerShdw dist="45791" dir="2021404" algn="ctr" rotWithShape="0">
                <a:schemeClr val="tx1"/>
              </a:outerShdw>
            </a:effectLst>
          </p:spPr>
          <p:txBody>
            <a:bodyPr lIns="51288" tIns="25643" rIns="51288" bIns="25643">
              <a:spAutoFit/>
            </a:bodyPr>
            <a:lstStyle/>
            <a:p>
              <a:endParaRPr lang="ru-RU"/>
            </a:p>
          </p:txBody>
        </p:sp>
        <p:sp>
          <p:nvSpPr>
            <p:cNvPr id="441" name="Oval 278"/>
            <p:cNvSpPr>
              <a:spLocks noChangeArrowheads="1"/>
            </p:cNvSpPr>
            <p:nvPr/>
          </p:nvSpPr>
          <p:spPr bwMode="auto">
            <a:xfrm flipH="1">
              <a:off x="790" y="1380"/>
              <a:ext cx="67" cy="83"/>
            </a:xfrm>
            <a:prstGeom prst="ellipse">
              <a:avLst/>
            </a:prstGeom>
            <a:solidFill>
              <a:srgbClr val="339933"/>
            </a:solidFill>
            <a:ln w="9525">
              <a:solidFill>
                <a:schemeClr val="tx2"/>
              </a:solidFill>
              <a:round/>
              <a:headEnd/>
              <a:tailEnd/>
            </a:ln>
            <a:effectLst>
              <a:outerShdw dist="45791" dir="2021404" algn="ctr" rotWithShape="0">
                <a:schemeClr val="tx1"/>
              </a:outerShdw>
            </a:effectLst>
          </p:spPr>
          <p:txBody>
            <a:bodyPr lIns="51288" tIns="25643" rIns="51288" bIns="25643">
              <a:spAutoFit/>
            </a:bodyPr>
            <a:lstStyle/>
            <a:p>
              <a:endParaRPr lang="ru-RU"/>
            </a:p>
          </p:txBody>
        </p:sp>
        <p:sp>
          <p:nvSpPr>
            <p:cNvPr id="442" name="Oval 279"/>
            <p:cNvSpPr>
              <a:spLocks noChangeArrowheads="1"/>
            </p:cNvSpPr>
            <p:nvPr/>
          </p:nvSpPr>
          <p:spPr bwMode="auto">
            <a:xfrm flipH="1">
              <a:off x="947" y="1380"/>
              <a:ext cx="67" cy="83"/>
            </a:xfrm>
            <a:prstGeom prst="ellipse">
              <a:avLst/>
            </a:prstGeom>
            <a:solidFill>
              <a:srgbClr val="339933"/>
            </a:solidFill>
            <a:ln w="9525">
              <a:solidFill>
                <a:schemeClr val="tx2"/>
              </a:solidFill>
              <a:round/>
              <a:headEnd/>
              <a:tailEnd/>
            </a:ln>
            <a:effectLst>
              <a:outerShdw dist="45791" dir="2021404" algn="ctr" rotWithShape="0">
                <a:schemeClr val="tx1"/>
              </a:outerShdw>
            </a:effectLst>
          </p:spPr>
          <p:txBody>
            <a:bodyPr lIns="51288" tIns="25643" rIns="51288" bIns="25643">
              <a:spAutoFit/>
            </a:bodyPr>
            <a:lstStyle/>
            <a:p>
              <a:endParaRPr lang="ru-RU"/>
            </a:p>
          </p:txBody>
        </p:sp>
        <p:sp>
          <p:nvSpPr>
            <p:cNvPr id="443" name="Freeform 280"/>
            <p:cNvSpPr>
              <a:spLocks/>
            </p:cNvSpPr>
            <p:nvPr/>
          </p:nvSpPr>
          <p:spPr bwMode="auto">
            <a:xfrm flipH="1">
              <a:off x="591" y="1377"/>
              <a:ext cx="461" cy="55"/>
            </a:xfrm>
            <a:custGeom>
              <a:avLst/>
              <a:gdLst/>
              <a:ahLst/>
              <a:cxnLst>
                <a:cxn ang="0">
                  <a:pos x="16447" y="19286"/>
                </a:cxn>
                <a:cxn ang="0">
                  <a:pos x="19991" y="19286"/>
                </a:cxn>
                <a:cxn ang="0">
                  <a:pos x="19991" y="14592"/>
                </a:cxn>
                <a:cxn ang="0">
                  <a:pos x="17073" y="14592"/>
                </a:cxn>
                <a:cxn ang="0">
                  <a:pos x="16737" y="4082"/>
                </a:cxn>
                <a:cxn ang="0">
                  <a:pos x="13474" y="0"/>
                </a:cxn>
                <a:cxn ang="0">
                  <a:pos x="5610" y="0"/>
                </a:cxn>
                <a:cxn ang="0">
                  <a:pos x="2244" y="5306"/>
                </a:cxn>
                <a:cxn ang="0">
                  <a:pos x="1907" y="12959"/>
                </a:cxn>
                <a:cxn ang="0">
                  <a:pos x="0" y="12959"/>
                </a:cxn>
                <a:cxn ang="0">
                  <a:pos x="0" y="17041"/>
                </a:cxn>
                <a:cxn ang="0">
                  <a:pos x="3366" y="17041"/>
                </a:cxn>
                <a:cxn ang="0">
                  <a:pos x="4151" y="9490"/>
                </a:cxn>
                <a:cxn ang="0">
                  <a:pos x="9257" y="9490"/>
                </a:cxn>
                <a:cxn ang="0">
                  <a:pos x="9425" y="18061"/>
                </a:cxn>
                <a:cxn ang="0">
                  <a:pos x="10276" y="18776"/>
                </a:cxn>
                <a:cxn ang="0">
                  <a:pos x="10500" y="10000"/>
                </a:cxn>
                <a:cxn ang="0">
                  <a:pos x="15166" y="10000"/>
                </a:cxn>
                <a:cxn ang="0">
                  <a:pos x="15662" y="19898"/>
                </a:cxn>
                <a:cxn ang="0">
                  <a:pos x="16447" y="19286"/>
                </a:cxn>
              </a:cxnLst>
              <a:rect l="0" t="0" r="r" b="b"/>
              <a:pathLst>
                <a:path w="20000" h="20000">
                  <a:moveTo>
                    <a:pt x="16447" y="19286"/>
                  </a:moveTo>
                  <a:lnTo>
                    <a:pt x="19991" y="19286"/>
                  </a:lnTo>
                  <a:lnTo>
                    <a:pt x="19991" y="14592"/>
                  </a:lnTo>
                  <a:lnTo>
                    <a:pt x="17073" y="14592"/>
                  </a:lnTo>
                  <a:lnTo>
                    <a:pt x="16737" y="4082"/>
                  </a:lnTo>
                  <a:lnTo>
                    <a:pt x="13474" y="0"/>
                  </a:lnTo>
                  <a:lnTo>
                    <a:pt x="5610" y="0"/>
                  </a:lnTo>
                  <a:lnTo>
                    <a:pt x="2244" y="5306"/>
                  </a:lnTo>
                  <a:lnTo>
                    <a:pt x="1907" y="12959"/>
                  </a:lnTo>
                  <a:lnTo>
                    <a:pt x="0" y="12959"/>
                  </a:lnTo>
                  <a:lnTo>
                    <a:pt x="0" y="17041"/>
                  </a:lnTo>
                  <a:lnTo>
                    <a:pt x="3366" y="17041"/>
                  </a:lnTo>
                  <a:lnTo>
                    <a:pt x="4151" y="9490"/>
                  </a:lnTo>
                  <a:lnTo>
                    <a:pt x="9257" y="9490"/>
                  </a:lnTo>
                  <a:lnTo>
                    <a:pt x="9425" y="18061"/>
                  </a:lnTo>
                  <a:lnTo>
                    <a:pt x="10276" y="18776"/>
                  </a:lnTo>
                  <a:lnTo>
                    <a:pt x="10500" y="10000"/>
                  </a:lnTo>
                  <a:lnTo>
                    <a:pt x="15166" y="10000"/>
                  </a:lnTo>
                  <a:lnTo>
                    <a:pt x="15662" y="19898"/>
                  </a:lnTo>
                  <a:lnTo>
                    <a:pt x="16447" y="19286"/>
                  </a:lnTo>
                  <a:close/>
                </a:path>
              </a:pathLst>
            </a:custGeom>
            <a:solidFill>
              <a:srgbClr val="339933"/>
            </a:solidFill>
            <a:ln w="9525" cap="flat">
              <a:solidFill>
                <a:schemeClr val="tx2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dist="45791" dir="2021404" algn="ctr" rotWithShape="0">
                <a:schemeClr val="tx1"/>
              </a:outerShdw>
            </a:effectLst>
          </p:spPr>
          <p:txBody>
            <a:bodyPr lIns="51288" tIns="25643" rIns="51288" bIns="25643">
              <a:spAutoFit/>
            </a:bodyPr>
            <a:lstStyle/>
            <a:p>
              <a:endParaRPr lang="ru-RU"/>
            </a:p>
          </p:txBody>
        </p:sp>
        <p:sp>
          <p:nvSpPr>
            <p:cNvPr id="444" name="Freeform 281"/>
            <p:cNvSpPr>
              <a:spLocks/>
            </p:cNvSpPr>
            <p:nvPr/>
          </p:nvSpPr>
          <p:spPr bwMode="auto">
            <a:xfrm flipH="1">
              <a:off x="680" y="1427"/>
              <a:ext cx="136" cy="18"/>
            </a:xfrm>
            <a:custGeom>
              <a:avLst/>
              <a:gdLst/>
              <a:ahLst/>
              <a:cxnLst>
                <a:cxn ang="0">
                  <a:pos x="19968" y="7188"/>
                </a:cxn>
                <a:cxn ang="0">
                  <a:pos x="12361" y="0"/>
                </a:cxn>
                <a:cxn ang="0">
                  <a:pos x="0" y="7188"/>
                </a:cxn>
                <a:cxn ang="0">
                  <a:pos x="12742" y="19688"/>
                </a:cxn>
                <a:cxn ang="0">
                  <a:pos x="19968" y="7188"/>
                </a:cxn>
              </a:cxnLst>
              <a:rect l="0" t="0" r="r" b="b"/>
              <a:pathLst>
                <a:path w="20000" h="20000">
                  <a:moveTo>
                    <a:pt x="19968" y="7188"/>
                  </a:moveTo>
                  <a:lnTo>
                    <a:pt x="12361" y="0"/>
                  </a:lnTo>
                  <a:lnTo>
                    <a:pt x="0" y="7188"/>
                  </a:lnTo>
                  <a:lnTo>
                    <a:pt x="12742" y="19688"/>
                  </a:lnTo>
                  <a:lnTo>
                    <a:pt x="19968" y="7188"/>
                  </a:lnTo>
                  <a:close/>
                </a:path>
              </a:pathLst>
            </a:custGeom>
            <a:solidFill>
              <a:srgbClr val="339933"/>
            </a:solidFill>
            <a:ln w="9525" cap="flat">
              <a:solidFill>
                <a:schemeClr val="tx2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dist="45791" dir="2021404" algn="ctr" rotWithShape="0">
                <a:schemeClr val="tx1"/>
              </a:outerShdw>
            </a:effectLst>
          </p:spPr>
          <p:txBody>
            <a:bodyPr lIns="51288" tIns="25643" rIns="51288" bIns="25643">
              <a:spAutoFit/>
            </a:bodyPr>
            <a:lstStyle/>
            <a:p>
              <a:endParaRPr lang="ru-RU"/>
            </a:p>
          </p:txBody>
        </p:sp>
        <p:sp>
          <p:nvSpPr>
            <p:cNvPr id="445" name="Freeform 282"/>
            <p:cNvSpPr>
              <a:spLocks/>
            </p:cNvSpPr>
            <p:nvPr/>
          </p:nvSpPr>
          <p:spPr bwMode="auto">
            <a:xfrm flipH="1">
              <a:off x="838" y="1427"/>
              <a:ext cx="136" cy="18"/>
            </a:xfrm>
            <a:custGeom>
              <a:avLst/>
              <a:gdLst/>
              <a:ahLst/>
              <a:cxnLst>
                <a:cxn ang="0">
                  <a:pos x="0" y="7188"/>
                </a:cxn>
                <a:cxn ang="0">
                  <a:pos x="7575" y="0"/>
                </a:cxn>
                <a:cxn ang="0">
                  <a:pos x="19968" y="7188"/>
                </a:cxn>
                <a:cxn ang="0">
                  <a:pos x="7195" y="19688"/>
                </a:cxn>
                <a:cxn ang="0">
                  <a:pos x="0" y="7188"/>
                </a:cxn>
              </a:cxnLst>
              <a:rect l="0" t="0" r="r" b="b"/>
              <a:pathLst>
                <a:path w="20000" h="20000">
                  <a:moveTo>
                    <a:pt x="0" y="7188"/>
                  </a:moveTo>
                  <a:lnTo>
                    <a:pt x="7575" y="0"/>
                  </a:lnTo>
                  <a:lnTo>
                    <a:pt x="19968" y="7188"/>
                  </a:lnTo>
                  <a:lnTo>
                    <a:pt x="7195" y="19688"/>
                  </a:lnTo>
                  <a:lnTo>
                    <a:pt x="0" y="7188"/>
                  </a:lnTo>
                  <a:close/>
                </a:path>
              </a:pathLst>
            </a:custGeom>
            <a:solidFill>
              <a:srgbClr val="339933"/>
            </a:solidFill>
            <a:ln w="9525" cap="flat">
              <a:solidFill>
                <a:schemeClr val="tx2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dist="45791" dir="2021404" algn="ctr" rotWithShape="0">
                <a:schemeClr val="tx1"/>
              </a:outerShdw>
            </a:effectLst>
          </p:spPr>
          <p:txBody>
            <a:bodyPr lIns="51288" tIns="25643" rIns="51288" bIns="25643">
              <a:spAutoFit/>
            </a:bodyPr>
            <a:lstStyle/>
            <a:p>
              <a:endParaRPr lang="ru-RU"/>
            </a:p>
          </p:txBody>
        </p:sp>
        <p:sp>
          <p:nvSpPr>
            <p:cNvPr id="446" name="Rectangle 283"/>
            <p:cNvSpPr>
              <a:spLocks noChangeArrowheads="1"/>
            </p:cNvSpPr>
            <p:nvPr/>
          </p:nvSpPr>
          <p:spPr bwMode="auto">
            <a:xfrm flipH="1">
              <a:off x="727" y="1099"/>
              <a:ext cx="1018" cy="239"/>
            </a:xfrm>
            <a:prstGeom prst="rect">
              <a:avLst/>
            </a:prstGeom>
            <a:solidFill>
              <a:srgbClr val="339933"/>
            </a:solidFill>
            <a:ln w="9525">
              <a:solidFill>
                <a:schemeClr val="tx2"/>
              </a:solidFill>
              <a:miter lim="800000"/>
              <a:headEnd/>
              <a:tailEnd/>
            </a:ln>
            <a:effectLst>
              <a:outerShdw dist="45791" dir="2021404" algn="ctr" rotWithShape="0">
                <a:schemeClr val="tx1"/>
              </a:outerShdw>
            </a:effectLst>
          </p:spPr>
          <p:txBody>
            <a:bodyPr lIns="51288" tIns="25643" rIns="51288" bIns="25643">
              <a:spAutoFit/>
            </a:bodyPr>
            <a:lstStyle/>
            <a:p>
              <a:endParaRPr lang="ru-RU"/>
            </a:p>
          </p:txBody>
        </p:sp>
        <p:sp>
          <p:nvSpPr>
            <p:cNvPr id="447" name="Line 284"/>
            <p:cNvSpPr>
              <a:spLocks noChangeShapeType="1"/>
            </p:cNvSpPr>
            <p:nvPr/>
          </p:nvSpPr>
          <p:spPr bwMode="auto">
            <a:xfrm flipH="1">
              <a:off x="667" y="1361"/>
              <a:ext cx="1133" cy="1"/>
            </a:xfrm>
            <a:prstGeom prst="line">
              <a:avLst/>
            </a:prstGeom>
            <a:noFill/>
            <a:ln w="9525">
              <a:solidFill>
                <a:schemeClr val="tx2"/>
              </a:solidFill>
              <a:round/>
              <a:headEnd/>
              <a:tailEnd/>
            </a:ln>
            <a:effectLst>
              <a:outerShdw dist="45791" dir="2021404" algn="ctr" rotWithShape="0">
                <a:schemeClr val="tx1"/>
              </a:outerShdw>
            </a:effectLst>
          </p:spPr>
          <p:txBody>
            <a:bodyPr lIns="51288" tIns="25643" rIns="51288" bIns="25643">
              <a:spAutoFit/>
            </a:bodyPr>
            <a:lstStyle/>
            <a:p>
              <a:endParaRPr lang="ru-RU"/>
            </a:p>
          </p:txBody>
        </p:sp>
        <p:sp>
          <p:nvSpPr>
            <p:cNvPr id="448" name="Rectangle 285"/>
            <p:cNvSpPr>
              <a:spLocks noChangeArrowheads="1"/>
            </p:cNvSpPr>
            <p:nvPr/>
          </p:nvSpPr>
          <p:spPr bwMode="auto">
            <a:xfrm flipH="1">
              <a:off x="1276" y="1381"/>
              <a:ext cx="84" cy="65"/>
            </a:xfrm>
            <a:prstGeom prst="rect">
              <a:avLst/>
            </a:prstGeom>
            <a:solidFill>
              <a:srgbClr val="339933"/>
            </a:solidFill>
            <a:ln w="9525">
              <a:solidFill>
                <a:schemeClr val="tx2"/>
              </a:solidFill>
              <a:miter lim="800000"/>
              <a:headEnd/>
              <a:tailEnd/>
            </a:ln>
            <a:effectLst>
              <a:outerShdw dist="45791" dir="2021404" algn="ctr" rotWithShape="0">
                <a:schemeClr val="tx1"/>
              </a:outerShdw>
            </a:effectLst>
          </p:spPr>
          <p:txBody>
            <a:bodyPr lIns="51288" tIns="25643" rIns="51288" bIns="25643">
              <a:spAutoFit/>
            </a:bodyPr>
            <a:lstStyle/>
            <a:p>
              <a:endParaRPr lang="ru-RU"/>
            </a:p>
          </p:txBody>
        </p:sp>
        <p:sp>
          <p:nvSpPr>
            <p:cNvPr id="449" name="Rectangle 286"/>
            <p:cNvSpPr>
              <a:spLocks noChangeArrowheads="1"/>
            </p:cNvSpPr>
            <p:nvPr/>
          </p:nvSpPr>
          <p:spPr bwMode="auto">
            <a:xfrm flipH="1">
              <a:off x="1229" y="1381"/>
              <a:ext cx="43" cy="65"/>
            </a:xfrm>
            <a:prstGeom prst="rect">
              <a:avLst/>
            </a:prstGeom>
            <a:solidFill>
              <a:srgbClr val="339933"/>
            </a:solidFill>
            <a:ln w="9525">
              <a:solidFill>
                <a:schemeClr val="tx2"/>
              </a:solidFill>
              <a:miter lim="800000"/>
              <a:headEnd/>
              <a:tailEnd/>
            </a:ln>
            <a:effectLst>
              <a:outerShdw dist="45791" dir="2021404" algn="ctr" rotWithShape="0">
                <a:schemeClr val="tx1"/>
              </a:outerShdw>
            </a:effectLst>
          </p:spPr>
          <p:txBody>
            <a:bodyPr lIns="51288" tIns="25643" rIns="51288" bIns="25643">
              <a:spAutoFit/>
            </a:bodyPr>
            <a:lstStyle/>
            <a:p>
              <a:endParaRPr lang="ru-RU"/>
            </a:p>
          </p:txBody>
        </p:sp>
        <p:sp>
          <p:nvSpPr>
            <p:cNvPr id="450" name="Rectangle 287"/>
            <p:cNvSpPr>
              <a:spLocks noChangeArrowheads="1"/>
            </p:cNvSpPr>
            <p:nvPr/>
          </p:nvSpPr>
          <p:spPr bwMode="auto">
            <a:xfrm flipH="1">
              <a:off x="1104" y="1381"/>
              <a:ext cx="78" cy="65"/>
            </a:xfrm>
            <a:prstGeom prst="rect">
              <a:avLst/>
            </a:prstGeom>
            <a:solidFill>
              <a:srgbClr val="339933"/>
            </a:solidFill>
            <a:ln w="9525">
              <a:solidFill>
                <a:schemeClr val="tx2"/>
              </a:solidFill>
              <a:miter lim="800000"/>
              <a:headEnd/>
              <a:tailEnd/>
            </a:ln>
            <a:effectLst>
              <a:outerShdw dist="45791" dir="2021404" algn="ctr" rotWithShape="0">
                <a:schemeClr val="tx1"/>
              </a:outerShdw>
            </a:effectLst>
          </p:spPr>
          <p:txBody>
            <a:bodyPr lIns="51288" tIns="25643" rIns="51288" bIns="25643">
              <a:spAutoFit/>
            </a:bodyPr>
            <a:lstStyle/>
            <a:p>
              <a:endParaRPr lang="ru-RU"/>
            </a:p>
          </p:txBody>
        </p:sp>
        <p:sp>
          <p:nvSpPr>
            <p:cNvPr id="451" name="Rectangle 288"/>
            <p:cNvSpPr>
              <a:spLocks noChangeArrowheads="1"/>
            </p:cNvSpPr>
            <p:nvPr/>
          </p:nvSpPr>
          <p:spPr bwMode="auto">
            <a:xfrm flipH="1">
              <a:off x="1063" y="1381"/>
              <a:ext cx="37" cy="65"/>
            </a:xfrm>
            <a:prstGeom prst="rect">
              <a:avLst/>
            </a:prstGeom>
            <a:solidFill>
              <a:srgbClr val="339933"/>
            </a:solidFill>
            <a:ln w="9525">
              <a:solidFill>
                <a:schemeClr val="tx2"/>
              </a:solidFill>
              <a:miter lim="800000"/>
              <a:headEnd/>
              <a:tailEnd/>
            </a:ln>
            <a:effectLst>
              <a:outerShdw dist="45791" dir="2021404" algn="ctr" rotWithShape="0">
                <a:schemeClr val="tx1"/>
              </a:outerShdw>
            </a:effectLst>
          </p:spPr>
          <p:txBody>
            <a:bodyPr lIns="51288" tIns="25643" rIns="51288" bIns="25643">
              <a:spAutoFit/>
            </a:bodyPr>
            <a:lstStyle/>
            <a:p>
              <a:endParaRPr lang="ru-RU"/>
            </a:p>
          </p:txBody>
        </p:sp>
        <p:sp>
          <p:nvSpPr>
            <p:cNvPr id="452" name="Rectangle 289"/>
            <p:cNvSpPr>
              <a:spLocks noChangeArrowheads="1"/>
            </p:cNvSpPr>
            <p:nvPr/>
          </p:nvSpPr>
          <p:spPr bwMode="auto">
            <a:xfrm flipH="1">
              <a:off x="1186" y="1381"/>
              <a:ext cx="37" cy="65"/>
            </a:xfrm>
            <a:prstGeom prst="rect">
              <a:avLst/>
            </a:prstGeom>
            <a:solidFill>
              <a:srgbClr val="339933"/>
            </a:solidFill>
            <a:ln w="9525">
              <a:solidFill>
                <a:schemeClr val="tx2"/>
              </a:solidFill>
              <a:miter lim="800000"/>
              <a:headEnd/>
              <a:tailEnd/>
            </a:ln>
            <a:effectLst>
              <a:outerShdw dist="45791" dir="2021404" algn="ctr" rotWithShape="0">
                <a:schemeClr val="tx1"/>
              </a:outerShdw>
            </a:effectLst>
          </p:spPr>
          <p:txBody>
            <a:bodyPr lIns="51288" tIns="25643" rIns="51288" bIns="25643">
              <a:spAutoFit/>
            </a:bodyPr>
            <a:lstStyle/>
            <a:p>
              <a:endParaRPr lang="ru-RU"/>
            </a:p>
          </p:txBody>
        </p:sp>
        <p:sp>
          <p:nvSpPr>
            <p:cNvPr id="453" name="Rectangle 290"/>
            <p:cNvSpPr>
              <a:spLocks noChangeArrowheads="1"/>
            </p:cNvSpPr>
            <p:nvPr/>
          </p:nvSpPr>
          <p:spPr bwMode="auto">
            <a:xfrm flipH="1">
              <a:off x="1365" y="1381"/>
              <a:ext cx="36" cy="65"/>
            </a:xfrm>
            <a:prstGeom prst="rect">
              <a:avLst/>
            </a:prstGeom>
            <a:solidFill>
              <a:srgbClr val="339933"/>
            </a:solidFill>
            <a:ln w="9525">
              <a:solidFill>
                <a:schemeClr val="tx2"/>
              </a:solidFill>
              <a:miter lim="800000"/>
              <a:headEnd/>
              <a:tailEnd/>
            </a:ln>
            <a:effectLst>
              <a:outerShdw dist="45791" dir="2021404" algn="ctr" rotWithShape="0">
                <a:schemeClr val="tx1"/>
              </a:outerShdw>
            </a:effectLst>
          </p:spPr>
          <p:txBody>
            <a:bodyPr lIns="51288" tIns="25643" rIns="51288" bIns="25643">
              <a:spAutoFit/>
            </a:bodyPr>
            <a:lstStyle/>
            <a:p>
              <a:endParaRPr lang="ru-RU"/>
            </a:p>
          </p:txBody>
        </p:sp>
        <p:sp>
          <p:nvSpPr>
            <p:cNvPr id="454" name="Line 291"/>
            <p:cNvSpPr>
              <a:spLocks noChangeShapeType="1"/>
            </p:cNvSpPr>
            <p:nvPr/>
          </p:nvSpPr>
          <p:spPr bwMode="auto">
            <a:xfrm flipH="1">
              <a:off x="1399" y="1344"/>
              <a:ext cx="0" cy="102"/>
            </a:xfrm>
            <a:prstGeom prst="line">
              <a:avLst/>
            </a:prstGeom>
            <a:noFill/>
            <a:ln w="9525">
              <a:solidFill>
                <a:schemeClr val="tx2"/>
              </a:solidFill>
              <a:round/>
              <a:headEnd/>
              <a:tailEnd/>
            </a:ln>
            <a:effectLst>
              <a:outerShdw dist="45791" dir="2021404" algn="ctr" rotWithShape="0">
                <a:schemeClr val="tx1"/>
              </a:outerShdw>
            </a:effectLst>
          </p:spPr>
          <p:txBody>
            <a:bodyPr lIns="51288" tIns="25643" rIns="51288" bIns="25643">
              <a:spAutoFit/>
            </a:bodyPr>
            <a:lstStyle/>
            <a:p>
              <a:endParaRPr lang="ru-RU"/>
            </a:p>
          </p:txBody>
        </p:sp>
        <p:sp>
          <p:nvSpPr>
            <p:cNvPr id="455" name="Line 292"/>
            <p:cNvSpPr>
              <a:spLocks noChangeShapeType="1"/>
            </p:cNvSpPr>
            <p:nvPr/>
          </p:nvSpPr>
          <p:spPr bwMode="auto">
            <a:xfrm flipH="1">
              <a:off x="1070" y="1381"/>
              <a:ext cx="0" cy="67"/>
            </a:xfrm>
            <a:prstGeom prst="line">
              <a:avLst/>
            </a:prstGeom>
            <a:noFill/>
            <a:ln w="9525">
              <a:solidFill>
                <a:schemeClr val="tx2"/>
              </a:solidFill>
              <a:round/>
              <a:headEnd/>
              <a:tailEnd/>
            </a:ln>
            <a:effectLst>
              <a:outerShdw dist="45791" dir="2021404" algn="ctr" rotWithShape="0">
                <a:schemeClr val="tx1"/>
              </a:outerShdw>
            </a:effectLst>
          </p:spPr>
          <p:txBody>
            <a:bodyPr lIns="51288" tIns="25643" rIns="51288" bIns="25643">
              <a:spAutoFit/>
            </a:bodyPr>
            <a:lstStyle/>
            <a:p>
              <a:endParaRPr lang="ru-RU"/>
            </a:p>
          </p:txBody>
        </p:sp>
        <p:sp>
          <p:nvSpPr>
            <p:cNvPr id="456" name="Line 293"/>
            <p:cNvSpPr>
              <a:spLocks noChangeShapeType="1"/>
            </p:cNvSpPr>
            <p:nvPr/>
          </p:nvSpPr>
          <p:spPr bwMode="auto">
            <a:xfrm flipH="1">
              <a:off x="1195" y="1347"/>
              <a:ext cx="0" cy="101"/>
            </a:xfrm>
            <a:prstGeom prst="line">
              <a:avLst/>
            </a:prstGeom>
            <a:noFill/>
            <a:ln w="9525">
              <a:solidFill>
                <a:schemeClr val="tx2"/>
              </a:solidFill>
              <a:round/>
              <a:headEnd/>
              <a:tailEnd/>
            </a:ln>
            <a:effectLst>
              <a:outerShdw dist="45791" dir="2021404" algn="ctr" rotWithShape="0">
                <a:schemeClr val="tx1"/>
              </a:outerShdw>
            </a:effectLst>
          </p:spPr>
          <p:txBody>
            <a:bodyPr lIns="51288" tIns="25643" rIns="51288" bIns="25643">
              <a:spAutoFit/>
            </a:bodyPr>
            <a:lstStyle/>
            <a:p>
              <a:endParaRPr lang="ru-RU"/>
            </a:p>
          </p:txBody>
        </p:sp>
        <p:sp>
          <p:nvSpPr>
            <p:cNvPr id="457" name="Line 294"/>
            <p:cNvSpPr>
              <a:spLocks noChangeShapeType="1"/>
            </p:cNvSpPr>
            <p:nvPr/>
          </p:nvSpPr>
          <p:spPr bwMode="auto">
            <a:xfrm flipH="1">
              <a:off x="1261" y="1347"/>
              <a:ext cx="1" cy="101"/>
            </a:xfrm>
            <a:prstGeom prst="line">
              <a:avLst/>
            </a:prstGeom>
            <a:noFill/>
            <a:ln w="9525">
              <a:solidFill>
                <a:schemeClr val="tx2"/>
              </a:solidFill>
              <a:round/>
              <a:headEnd/>
              <a:tailEnd/>
            </a:ln>
            <a:effectLst>
              <a:outerShdw dist="45791" dir="2021404" algn="ctr" rotWithShape="0">
                <a:schemeClr val="tx1"/>
              </a:outerShdw>
            </a:effectLst>
          </p:spPr>
          <p:txBody>
            <a:bodyPr lIns="51288" tIns="25643" rIns="51288" bIns="25643">
              <a:spAutoFit/>
            </a:bodyPr>
            <a:lstStyle/>
            <a:p>
              <a:endParaRPr lang="ru-RU"/>
            </a:p>
          </p:txBody>
        </p:sp>
        <p:sp>
          <p:nvSpPr>
            <p:cNvPr id="458" name="Rectangle 295"/>
            <p:cNvSpPr>
              <a:spLocks noChangeArrowheads="1"/>
            </p:cNvSpPr>
            <p:nvPr/>
          </p:nvSpPr>
          <p:spPr bwMode="auto">
            <a:xfrm flipH="1">
              <a:off x="1309" y="1347"/>
              <a:ext cx="36" cy="29"/>
            </a:xfrm>
            <a:prstGeom prst="rect">
              <a:avLst/>
            </a:prstGeom>
            <a:solidFill>
              <a:srgbClr val="339933"/>
            </a:solidFill>
            <a:ln w="9525">
              <a:solidFill>
                <a:schemeClr val="tx2"/>
              </a:solidFill>
              <a:miter lim="800000"/>
              <a:headEnd/>
              <a:tailEnd/>
            </a:ln>
            <a:effectLst>
              <a:outerShdw dist="45791" dir="2021404" algn="ctr" rotWithShape="0">
                <a:schemeClr val="tx1"/>
              </a:outerShdw>
            </a:effectLst>
          </p:spPr>
          <p:txBody>
            <a:bodyPr lIns="51288" tIns="25643" rIns="51288" bIns="25643">
              <a:spAutoFit/>
            </a:bodyPr>
            <a:lstStyle/>
            <a:p>
              <a:endParaRPr lang="ru-RU"/>
            </a:p>
          </p:txBody>
        </p:sp>
        <p:sp>
          <p:nvSpPr>
            <p:cNvPr id="459" name="Rectangle 296"/>
            <p:cNvSpPr>
              <a:spLocks noChangeArrowheads="1"/>
            </p:cNvSpPr>
            <p:nvPr/>
          </p:nvSpPr>
          <p:spPr bwMode="auto">
            <a:xfrm flipH="1">
              <a:off x="1061" y="1347"/>
              <a:ext cx="37" cy="29"/>
            </a:xfrm>
            <a:prstGeom prst="rect">
              <a:avLst/>
            </a:prstGeom>
            <a:solidFill>
              <a:srgbClr val="339933"/>
            </a:solidFill>
            <a:ln w="9525">
              <a:solidFill>
                <a:schemeClr val="tx2"/>
              </a:solidFill>
              <a:miter lim="800000"/>
              <a:headEnd/>
              <a:tailEnd/>
            </a:ln>
            <a:effectLst>
              <a:outerShdw dist="45791" dir="2021404" algn="ctr" rotWithShape="0">
                <a:schemeClr val="tx1"/>
              </a:outerShdw>
            </a:effectLst>
          </p:spPr>
          <p:txBody>
            <a:bodyPr lIns="51288" tIns="25643" rIns="51288" bIns="25643">
              <a:spAutoFit/>
            </a:bodyPr>
            <a:lstStyle/>
            <a:p>
              <a:endParaRPr lang="ru-RU"/>
            </a:p>
          </p:txBody>
        </p:sp>
        <p:sp>
          <p:nvSpPr>
            <p:cNvPr id="460" name="Line 297"/>
            <p:cNvSpPr>
              <a:spLocks noChangeShapeType="1"/>
            </p:cNvSpPr>
            <p:nvPr/>
          </p:nvSpPr>
          <p:spPr bwMode="auto">
            <a:xfrm flipH="1">
              <a:off x="736" y="1160"/>
              <a:ext cx="1003" cy="0"/>
            </a:xfrm>
            <a:prstGeom prst="line">
              <a:avLst/>
            </a:prstGeom>
            <a:noFill/>
            <a:ln w="9525">
              <a:solidFill>
                <a:schemeClr val="tx2"/>
              </a:solidFill>
              <a:round/>
              <a:headEnd/>
              <a:tailEnd/>
            </a:ln>
            <a:effectLst>
              <a:outerShdw dist="45791" dir="2021404" algn="ctr" rotWithShape="0">
                <a:schemeClr val="tx1"/>
              </a:outerShdw>
            </a:effectLst>
          </p:spPr>
          <p:txBody>
            <a:bodyPr lIns="51288" tIns="25643" rIns="51288" bIns="25643">
              <a:spAutoFit/>
            </a:bodyPr>
            <a:lstStyle/>
            <a:p>
              <a:endParaRPr lang="ru-RU"/>
            </a:p>
          </p:txBody>
        </p:sp>
        <p:sp>
          <p:nvSpPr>
            <p:cNvPr id="461" name="Rectangle 298"/>
            <p:cNvSpPr>
              <a:spLocks noChangeArrowheads="1"/>
            </p:cNvSpPr>
            <p:nvPr/>
          </p:nvSpPr>
          <p:spPr bwMode="auto">
            <a:xfrm flipH="1">
              <a:off x="1659" y="1184"/>
              <a:ext cx="39" cy="22"/>
            </a:xfrm>
            <a:prstGeom prst="rect">
              <a:avLst/>
            </a:prstGeom>
            <a:solidFill>
              <a:srgbClr val="339933"/>
            </a:solidFill>
            <a:ln w="9525">
              <a:solidFill>
                <a:schemeClr val="tx2"/>
              </a:solidFill>
              <a:miter lim="800000"/>
              <a:headEnd/>
              <a:tailEnd/>
            </a:ln>
            <a:effectLst>
              <a:outerShdw dist="17961" dir="2700000" algn="ctr" rotWithShape="0">
                <a:schemeClr val="tx1"/>
              </a:outerShdw>
            </a:effectLst>
          </p:spPr>
          <p:txBody>
            <a:bodyPr lIns="51288" tIns="25643" rIns="51288" bIns="25643">
              <a:spAutoFit/>
            </a:bodyPr>
            <a:lstStyle/>
            <a:p>
              <a:endParaRPr lang="ru-RU"/>
            </a:p>
          </p:txBody>
        </p:sp>
        <p:sp>
          <p:nvSpPr>
            <p:cNvPr id="462" name="Rectangle 299"/>
            <p:cNvSpPr>
              <a:spLocks noChangeArrowheads="1"/>
            </p:cNvSpPr>
            <p:nvPr/>
          </p:nvSpPr>
          <p:spPr bwMode="auto">
            <a:xfrm flipH="1">
              <a:off x="779" y="1184"/>
              <a:ext cx="39" cy="23"/>
            </a:xfrm>
            <a:prstGeom prst="rect">
              <a:avLst/>
            </a:prstGeom>
            <a:solidFill>
              <a:srgbClr val="339933"/>
            </a:solidFill>
            <a:ln w="9525">
              <a:solidFill>
                <a:schemeClr val="tx2"/>
              </a:solidFill>
              <a:miter lim="800000"/>
              <a:headEnd/>
              <a:tailEnd/>
            </a:ln>
            <a:effectLst>
              <a:outerShdw dist="17961" dir="2700000" algn="ctr" rotWithShape="0">
                <a:schemeClr val="tx1"/>
              </a:outerShdw>
            </a:effectLst>
          </p:spPr>
          <p:txBody>
            <a:bodyPr lIns="51288" tIns="25643" rIns="51288" bIns="25643">
              <a:spAutoFit/>
            </a:bodyPr>
            <a:lstStyle/>
            <a:p>
              <a:endParaRPr lang="ru-RU"/>
            </a:p>
          </p:txBody>
        </p:sp>
        <p:sp>
          <p:nvSpPr>
            <p:cNvPr id="463" name="Line 300"/>
            <p:cNvSpPr>
              <a:spLocks noChangeShapeType="1"/>
            </p:cNvSpPr>
            <p:nvPr/>
          </p:nvSpPr>
          <p:spPr bwMode="auto">
            <a:xfrm flipH="1">
              <a:off x="1780" y="1013"/>
              <a:ext cx="0" cy="86"/>
            </a:xfrm>
            <a:prstGeom prst="line">
              <a:avLst/>
            </a:prstGeom>
            <a:noFill/>
            <a:ln w="28575">
              <a:solidFill>
                <a:schemeClr val="tx2"/>
              </a:solidFill>
              <a:round/>
              <a:headEnd/>
              <a:tailEnd/>
            </a:ln>
            <a:effectLst/>
          </p:spPr>
          <p:txBody>
            <a:bodyPr lIns="51288" tIns="25643" rIns="51288" bIns="25643">
              <a:spAutoFit/>
            </a:bodyPr>
            <a:lstStyle/>
            <a:p>
              <a:endParaRPr lang="ru-RU"/>
            </a:p>
          </p:txBody>
        </p:sp>
        <p:sp>
          <p:nvSpPr>
            <p:cNvPr id="464" name="Oval 301"/>
            <p:cNvSpPr>
              <a:spLocks noChangeArrowheads="1"/>
            </p:cNvSpPr>
            <p:nvPr/>
          </p:nvSpPr>
          <p:spPr bwMode="auto">
            <a:xfrm flipH="1">
              <a:off x="1682" y="1075"/>
              <a:ext cx="30" cy="58"/>
            </a:xfrm>
            <a:prstGeom prst="ellipse">
              <a:avLst/>
            </a:prstGeom>
            <a:solidFill>
              <a:srgbClr val="339933"/>
            </a:solidFill>
            <a:ln w="9525">
              <a:solidFill>
                <a:schemeClr val="tx2"/>
              </a:solidFill>
              <a:round/>
              <a:headEnd/>
              <a:tailEnd/>
            </a:ln>
            <a:effectLst>
              <a:outerShdw dist="45791" dir="2021404" algn="ctr" rotWithShape="0">
                <a:schemeClr val="tx1"/>
              </a:outerShdw>
            </a:effectLst>
          </p:spPr>
          <p:txBody>
            <a:bodyPr lIns="51288" tIns="25643" rIns="51288" bIns="25643">
              <a:spAutoFit/>
            </a:bodyPr>
            <a:lstStyle/>
            <a:p>
              <a:endParaRPr lang="ru-RU"/>
            </a:p>
          </p:txBody>
        </p:sp>
        <p:sp>
          <p:nvSpPr>
            <p:cNvPr id="465" name="Rectangle 302"/>
            <p:cNvSpPr>
              <a:spLocks noChangeArrowheads="1"/>
            </p:cNvSpPr>
            <p:nvPr/>
          </p:nvSpPr>
          <p:spPr bwMode="auto">
            <a:xfrm flipH="1">
              <a:off x="1672" y="1103"/>
              <a:ext cx="52" cy="36"/>
            </a:xfrm>
            <a:prstGeom prst="rect">
              <a:avLst/>
            </a:prstGeom>
            <a:solidFill>
              <a:srgbClr val="339933"/>
            </a:solidFill>
            <a:ln w="9525">
              <a:solidFill>
                <a:schemeClr val="tx2"/>
              </a:solidFill>
              <a:miter lim="800000"/>
              <a:headEnd/>
              <a:tailEnd/>
            </a:ln>
            <a:effectLst>
              <a:outerShdw dist="45791" dir="2021404" algn="ctr" rotWithShape="0">
                <a:schemeClr val="tx1"/>
              </a:outerShdw>
            </a:effectLst>
          </p:spPr>
          <p:txBody>
            <a:bodyPr lIns="51288" tIns="25643" rIns="51288" bIns="25643">
              <a:spAutoFit/>
            </a:bodyPr>
            <a:lstStyle/>
            <a:p>
              <a:endParaRPr lang="ru-RU"/>
            </a:p>
          </p:txBody>
        </p:sp>
        <p:sp>
          <p:nvSpPr>
            <p:cNvPr id="466" name="Rectangle 303"/>
            <p:cNvSpPr>
              <a:spLocks noChangeArrowheads="1"/>
            </p:cNvSpPr>
            <p:nvPr/>
          </p:nvSpPr>
          <p:spPr bwMode="auto">
            <a:xfrm flipH="1">
              <a:off x="859" y="1184"/>
              <a:ext cx="93" cy="43"/>
            </a:xfrm>
            <a:prstGeom prst="rect">
              <a:avLst/>
            </a:prstGeom>
            <a:gradFill rotWithShape="0">
              <a:gsLst>
                <a:gs pos="0">
                  <a:srgbClr val="6699FF"/>
                </a:gs>
                <a:gs pos="50000">
                  <a:srgbClr val="99CCFF"/>
                </a:gs>
                <a:gs pos="100000">
                  <a:srgbClr val="6699FF"/>
                </a:gs>
              </a:gsLst>
              <a:lin ang="27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lIns="51288" tIns="25643" rIns="51288" bIns="25643">
              <a:spAutoFit/>
            </a:bodyPr>
            <a:lstStyle/>
            <a:p>
              <a:endParaRPr lang="ru-RU"/>
            </a:p>
          </p:txBody>
        </p:sp>
        <p:sp>
          <p:nvSpPr>
            <p:cNvPr id="467" name="Rectangle 304"/>
            <p:cNvSpPr>
              <a:spLocks noChangeArrowheads="1"/>
            </p:cNvSpPr>
            <p:nvPr/>
          </p:nvSpPr>
          <p:spPr bwMode="auto">
            <a:xfrm flipH="1">
              <a:off x="1073" y="1184"/>
              <a:ext cx="93" cy="43"/>
            </a:xfrm>
            <a:prstGeom prst="rect">
              <a:avLst/>
            </a:prstGeom>
            <a:gradFill rotWithShape="0">
              <a:gsLst>
                <a:gs pos="0">
                  <a:srgbClr val="6699FF"/>
                </a:gs>
                <a:gs pos="50000">
                  <a:srgbClr val="99CCFF"/>
                </a:gs>
                <a:gs pos="100000">
                  <a:srgbClr val="6699FF"/>
                </a:gs>
              </a:gsLst>
              <a:lin ang="27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lIns="51288" tIns="25643" rIns="51288" bIns="25643">
              <a:spAutoFit/>
            </a:bodyPr>
            <a:lstStyle/>
            <a:p>
              <a:endParaRPr lang="ru-RU"/>
            </a:p>
          </p:txBody>
        </p:sp>
        <p:sp>
          <p:nvSpPr>
            <p:cNvPr id="468" name="Rectangle 305"/>
            <p:cNvSpPr>
              <a:spLocks noChangeArrowheads="1"/>
            </p:cNvSpPr>
            <p:nvPr/>
          </p:nvSpPr>
          <p:spPr bwMode="auto">
            <a:xfrm flipH="1">
              <a:off x="1515" y="1184"/>
              <a:ext cx="93" cy="43"/>
            </a:xfrm>
            <a:prstGeom prst="rect">
              <a:avLst/>
            </a:prstGeom>
            <a:gradFill rotWithShape="0">
              <a:gsLst>
                <a:gs pos="0">
                  <a:srgbClr val="6699FF"/>
                </a:gs>
                <a:gs pos="50000">
                  <a:srgbClr val="99CCFF"/>
                </a:gs>
                <a:gs pos="100000">
                  <a:srgbClr val="6699FF"/>
                </a:gs>
              </a:gsLst>
              <a:lin ang="27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lIns="51288" tIns="25643" rIns="51288" bIns="25643">
              <a:spAutoFit/>
            </a:bodyPr>
            <a:lstStyle/>
            <a:p>
              <a:endParaRPr lang="ru-RU"/>
            </a:p>
          </p:txBody>
        </p:sp>
        <p:sp>
          <p:nvSpPr>
            <p:cNvPr id="469" name="Rectangle 306"/>
            <p:cNvSpPr>
              <a:spLocks noChangeArrowheads="1"/>
            </p:cNvSpPr>
            <p:nvPr/>
          </p:nvSpPr>
          <p:spPr bwMode="auto">
            <a:xfrm flipH="1">
              <a:off x="1319" y="1184"/>
              <a:ext cx="93" cy="43"/>
            </a:xfrm>
            <a:prstGeom prst="rect">
              <a:avLst/>
            </a:prstGeom>
            <a:gradFill rotWithShape="0">
              <a:gsLst>
                <a:gs pos="0">
                  <a:srgbClr val="6699FF"/>
                </a:gs>
                <a:gs pos="50000">
                  <a:srgbClr val="99CCFF"/>
                </a:gs>
                <a:gs pos="100000">
                  <a:srgbClr val="6699FF"/>
                </a:gs>
              </a:gsLst>
              <a:lin ang="27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lIns="51288" tIns="25643" rIns="51288" bIns="25643">
              <a:spAutoFit/>
            </a:bodyPr>
            <a:lstStyle/>
            <a:p>
              <a:endParaRPr lang="ru-RU"/>
            </a:p>
          </p:txBody>
        </p:sp>
      </p:grpSp>
      <p:sp>
        <p:nvSpPr>
          <p:cNvPr id="470" name="Oval 307"/>
          <p:cNvSpPr>
            <a:spLocks noChangeArrowheads="1"/>
          </p:cNvSpPr>
          <p:nvPr/>
        </p:nvSpPr>
        <p:spPr bwMode="auto">
          <a:xfrm>
            <a:off x="4883981" y="1919265"/>
            <a:ext cx="149225" cy="158750"/>
          </a:xfrm>
          <a:prstGeom prst="ellipse">
            <a:avLst/>
          </a:prstGeom>
          <a:solidFill>
            <a:schemeClr val="tx1"/>
          </a:solidFill>
          <a:ln w="1905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grpSp>
        <p:nvGrpSpPr>
          <p:cNvPr id="471" name="Group 308"/>
          <p:cNvGrpSpPr>
            <a:grpSpLocks/>
          </p:cNvGrpSpPr>
          <p:nvPr/>
        </p:nvGrpSpPr>
        <p:grpSpPr bwMode="auto">
          <a:xfrm>
            <a:off x="9211506" y="1355703"/>
            <a:ext cx="1668462" cy="579437"/>
            <a:chOff x="557" y="1013"/>
            <a:chExt cx="1359" cy="450"/>
          </a:xfrm>
        </p:grpSpPr>
        <p:sp>
          <p:nvSpPr>
            <p:cNvPr id="472" name="Freeform 309"/>
            <p:cNvSpPr>
              <a:spLocks/>
            </p:cNvSpPr>
            <p:nvPr/>
          </p:nvSpPr>
          <p:spPr bwMode="auto">
            <a:xfrm flipH="1">
              <a:off x="1744" y="1099"/>
              <a:ext cx="135" cy="50"/>
            </a:xfrm>
            <a:custGeom>
              <a:avLst/>
              <a:gdLst/>
              <a:ahLst/>
              <a:cxnLst>
                <a:cxn ang="0">
                  <a:pos x="19744" y="0"/>
                </a:cxn>
                <a:cxn ang="0">
                  <a:pos x="12460" y="0"/>
                </a:cxn>
                <a:cxn ang="0">
                  <a:pos x="7796" y="3464"/>
                </a:cxn>
                <a:cxn ang="0">
                  <a:pos x="2588" y="10391"/>
                </a:cxn>
                <a:cxn ang="0">
                  <a:pos x="0" y="19888"/>
                </a:cxn>
                <a:cxn ang="0">
                  <a:pos x="19968" y="19888"/>
                </a:cxn>
                <a:cxn ang="0">
                  <a:pos x="19744" y="0"/>
                </a:cxn>
              </a:cxnLst>
              <a:rect l="0" t="0" r="r" b="b"/>
              <a:pathLst>
                <a:path w="20000" h="20000">
                  <a:moveTo>
                    <a:pt x="19744" y="0"/>
                  </a:moveTo>
                  <a:lnTo>
                    <a:pt x="12460" y="0"/>
                  </a:lnTo>
                  <a:lnTo>
                    <a:pt x="7796" y="3464"/>
                  </a:lnTo>
                  <a:lnTo>
                    <a:pt x="2588" y="10391"/>
                  </a:lnTo>
                  <a:lnTo>
                    <a:pt x="0" y="19888"/>
                  </a:lnTo>
                  <a:lnTo>
                    <a:pt x="19968" y="19888"/>
                  </a:lnTo>
                  <a:lnTo>
                    <a:pt x="19744" y="0"/>
                  </a:lnTo>
                  <a:close/>
                </a:path>
              </a:pathLst>
            </a:custGeom>
            <a:solidFill>
              <a:srgbClr val="339933"/>
            </a:solidFill>
            <a:ln w="9525" cap="flat">
              <a:solidFill>
                <a:schemeClr val="tx2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dist="45791" dir="2021404" algn="ctr" rotWithShape="0">
                <a:schemeClr val="tx1"/>
              </a:outerShdw>
            </a:effectLst>
          </p:spPr>
          <p:txBody>
            <a:bodyPr lIns="51288" tIns="25643" rIns="51288" bIns="25643">
              <a:spAutoFit/>
            </a:bodyPr>
            <a:lstStyle/>
            <a:p>
              <a:endParaRPr lang="ru-RU"/>
            </a:p>
          </p:txBody>
        </p:sp>
        <p:sp>
          <p:nvSpPr>
            <p:cNvPr id="473" name="Freeform 310"/>
            <p:cNvSpPr>
              <a:spLocks/>
            </p:cNvSpPr>
            <p:nvPr/>
          </p:nvSpPr>
          <p:spPr bwMode="auto">
            <a:xfrm flipH="1">
              <a:off x="1823" y="1147"/>
              <a:ext cx="75" cy="260"/>
            </a:xfrm>
            <a:custGeom>
              <a:avLst/>
              <a:gdLst/>
              <a:ahLst/>
              <a:cxnLst>
                <a:cxn ang="0">
                  <a:pos x="5100" y="0"/>
                </a:cxn>
                <a:cxn ang="0">
                  <a:pos x="1834" y="6034"/>
                </a:cxn>
                <a:cxn ang="0">
                  <a:pos x="0" y="5884"/>
                </a:cxn>
                <a:cxn ang="0">
                  <a:pos x="0" y="14440"/>
                </a:cxn>
                <a:cxn ang="0">
                  <a:pos x="4183" y="19828"/>
                </a:cxn>
                <a:cxn ang="0">
                  <a:pos x="19943" y="19978"/>
                </a:cxn>
              </a:cxnLst>
              <a:rect l="0" t="0" r="r" b="b"/>
              <a:pathLst>
                <a:path w="20000" h="20000">
                  <a:moveTo>
                    <a:pt x="5100" y="0"/>
                  </a:moveTo>
                  <a:lnTo>
                    <a:pt x="1834" y="6034"/>
                  </a:lnTo>
                  <a:lnTo>
                    <a:pt x="0" y="5884"/>
                  </a:lnTo>
                  <a:lnTo>
                    <a:pt x="0" y="14440"/>
                  </a:lnTo>
                  <a:lnTo>
                    <a:pt x="4183" y="19828"/>
                  </a:lnTo>
                  <a:lnTo>
                    <a:pt x="19943" y="19978"/>
                  </a:lnTo>
                </a:path>
              </a:pathLst>
            </a:custGeom>
            <a:solidFill>
              <a:srgbClr val="339933"/>
            </a:solidFill>
            <a:ln w="9525" cap="flat">
              <a:solidFill>
                <a:schemeClr val="tx2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dist="45791" dir="2021404" algn="ctr" rotWithShape="0">
                <a:schemeClr val="tx1"/>
              </a:outerShdw>
            </a:effectLst>
          </p:spPr>
          <p:txBody>
            <a:bodyPr lIns="51288" tIns="25643" rIns="51288" bIns="25643">
              <a:spAutoFit/>
            </a:bodyPr>
            <a:lstStyle/>
            <a:p>
              <a:endParaRPr lang="ru-RU"/>
            </a:p>
          </p:txBody>
        </p:sp>
        <p:sp>
          <p:nvSpPr>
            <p:cNvPr id="474" name="Freeform 311"/>
            <p:cNvSpPr>
              <a:spLocks/>
            </p:cNvSpPr>
            <p:nvPr/>
          </p:nvSpPr>
          <p:spPr bwMode="auto">
            <a:xfrm flipH="1">
              <a:off x="1886" y="1359"/>
              <a:ext cx="30" cy="4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9887"/>
                </a:cxn>
                <a:cxn ang="0">
                  <a:pos x="0" y="10508"/>
                </a:cxn>
                <a:cxn ang="0">
                  <a:pos x="9362" y="10508"/>
                </a:cxn>
                <a:cxn ang="0">
                  <a:pos x="9362" y="12994"/>
                </a:cxn>
                <a:cxn ang="0">
                  <a:pos x="19858" y="12994"/>
                </a:cxn>
              </a:cxnLst>
              <a:rect l="0" t="0" r="r" b="b"/>
              <a:pathLst>
                <a:path w="20000" h="20000">
                  <a:moveTo>
                    <a:pt x="0" y="0"/>
                  </a:moveTo>
                  <a:lnTo>
                    <a:pt x="0" y="19887"/>
                  </a:lnTo>
                  <a:lnTo>
                    <a:pt x="0" y="10508"/>
                  </a:lnTo>
                  <a:lnTo>
                    <a:pt x="9362" y="10508"/>
                  </a:lnTo>
                  <a:lnTo>
                    <a:pt x="9362" y="12994"/>
                  </a:lnTo>
                  <a:lnTo>
                    <a:pt x="19858" y="12994"/>
                  </a:lnTo>
                </a:path>
              </a:pathLst>
            </a:custGeom>
            <a:solidFill>
              <a:srgbClr val="339933"/>
            </a:solidFill>
            <a:ln w="9525" cap="flat">
              <a:solidFill>
                <a:schemeClr val="tx2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dist="45791" dir="2021404" algn="ctr" rotWithShape="0">
                <a:schemeClr val="tx1"/>
              </a:outerShdw>
            </a:effectLst>
          </p:spPr>
          <p:txBody>
            <a:bodyPr lIns="51288" tIns="25643" rIns="51288" bIns="25643">
              <a:spAutoFit/>
            </a:bodyPr>
            <a:lstStyle/>
            <a:p>
              <a:endParaRPr lang="ru-RU"/>
            </a:p>
          </p:txBody>
        </p:sp>
        <p:sp>
          <p:nvSpPr>
            <p:cNvPr id="475" name="Freeform 312"/>
            <p:cNvSpPr>
              <a:spLocks/>
            </p:cNvSpPr>
            <p:nvPr/>
          </p:nvSpPr>
          <p:spPr bwMode="auto">
            <a:xfrm flipH="1">
              <a:off x="1889" y="1374"/>
              <a:ext cx="27" cy="5"/>
            </a:xfrm>
            <a:custGeom>
              <a:avLst/>
              <a:gdLst/>
              <a:ahLst/>
              <a:cxnLst>
                <a:cxn ang="0">
                  <a:pos x="0" y="17000"/>
                </a:cxn>
                <a:cxn ang="0">
                  <a:pos x="0" y="19000"/>
                </a:cxn>
                <a:cxn ang="0">
                  <a:pos x="9048" y="19000"/>
                </a:cxn>
                <a:cxn ang="0">
                  <a:pos x="9524" y="17000"/>
                </a:cxn>
                <a:cxn ang="0">
                  <a:pos x="11429" y="17000"/>
                </a:cxn>
                <a:cxn ang="0">
                  <a:pos x="10476" y="17000"/>
                </a:cxn>
                <a:cxn ang="0">
                  <a:pos x="10476" y="19000"/>
                </a:cxn>
                <a:cxn ang="0">
                  <a:pos x="10952" y="0"/>
                </a:cxn>
                <a:cxn ang="0">
                  <a:pos x="19841" y="0"/>
                </a:cxn>
              </a:cxnLst>
              <a:rect l="0" t="0" r="r" b="b"/>
              <a:pathLst>
                <a:path w="20000" h="20000">
                  <a:moveTo>
                    <a:pt x="0" y="17000"/>
                  </a:moveTo>
                  <a:lnTo>
                    <a:pt x="0" y="19000"/>
                  </a:lnTo>
                  <a:lnTo>
                    <a:pt x="9048" y="19000"/>
                  </a:lnTo>
                  <a:lnTo>
                    <a:pt x="9524" y="17000"/>
                  </a:lnTo>
                  <a:lnTo>
                    <a:pt x="11429" y="17000"/>
                  </a:lnTo>
                  <a:lnTo>
                    <a:pt x="10476" y="17000"/>
                  </a:lnTo>
                  <a:lnTo>
                    <a:pt x="10476" y="19000"/>
                  </a:lnTo>
                  <a:lnTo>
                    <a:pt x="10952" y="0"/>
                  </a:lnTo>
                  <a:lnTo>
                    <a:pt x="19841" y="0"/>
                  </a:lnTo>
                </a:path>
              </a:pathLst>
            </a:custGeom>
            <a:solidFill>
              <a:srgbClr val="339933"/>
            </a:solidFill>
            <a:ln w="9525" cap="flat">
              <a:solidFill>
                <a:schemeClr val="tx2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dist="45791" dir="2021404" algn="ctr" rotWithShape="0">
                <a:schemeClr val="tx1"/>
              </a:outerShdw>
            </a:effectLst>
          </p:spPr>
          <p:txBody>
            <a:bodyPr lIns="51288" tIns="25643" rIns="51288" bIns="25643">
              <a:spAutoFit/>
            </a:bodyPr>
            <a:lstStyle/>
            <a:p>
              <a:endParaRPr lang="ru-RU"/>
            </a:p>
          </p:txBody>
        </p:sp>
        <p:sp>
          <p:nvSpPr>
            <p:cNvPr id="476" name="Line 313"/>
            <p:cNvSpPr>
              <a:spLocks noChangeShapeType="1"/>
            </p:cNvSpPr>
            <p:nvPr/>
          </p:nvSpPr>
          <p:spPr bwMode="auto">
            <a:xfrm flipH="1">
              <a:off x="1901" y="1374"/>
              <a:ext cx="1" cy="16"/>
            </a:xfrm>
            <a:prstGeom prst="line">
              <a:avLst/>
            </a:prstGeom>
            <a:noFill/>
            <a:ln w="9525">
              <a:solidFill>
                <a:schemeClr val="tx2"/>
              </a:solidFill>
              <a:round/>
              <a:headEnd/>
              <a:tailEnd/>
            </a:ln>
            <a:effectLst>
              <a:outerShdw dist="45791" dir="2021404" algn="ctr" rotWithShape="0">
                <a:schemeClr val="tx1"/>
              </a:outerShdw>
            </a:effectLst>
          </p:spPr>
          <p:txBody>
            <a:bodyPr lIns="51288" tIns="25643" rIns="51288" bIns="25643">
              <a:spAutoFit/>
            </a:bodyPr>
            <a:lstStyle/>
            <a:p>
              <a:endParaRPr lang="ru-RU"/>
            </a:p>
          </p:txBody>
        </p:sp>
        <p:sp>
          <p:nvSpPr>
            <p:cNvPr id="477" name="Freeform 314"/>
            <p:cNvSpPr>
              <a:spLocks/>
            </p:cNvSpPr>
            <p:nvPr/>
          </p:nvSpPr>
          <p:spPr bwMode="auto">
            <a:xfrm flipH="1">
              <a:off x="1745" y="1236"/>
              <a:ext cx="146" cy="1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77" y="19946"/>
                </a:cxn>
                <a:cxn ang="0">
                  <a:pos x="19971" y="19946"/>
                </a:cxn>
              </a:cxnLst>
              <a:rect l="0" t="0" r="r" b="b"/>
              <a:pathLst>
                <a:path w="20000" h="20000">
                  <a:moveTo>
                    <a:pt x="0" y="0"/>
                  </a:moveTo>
                  <a:lnTo>
                    <a:pt x="177" y="19946"/>
                  </a:lnTo>
                  <a:lnTo>
                    <a:pt x="19971" y="19946"/>
                  </a:lnTo>
                </a:path>
              </a:pathLst>
            </a:custGeom>
            <a:solidFill>
              <a:srgbClr val="339933"/>
            </a:solidFill>
            <a:ln w="9525" cap="flat">
              <a:solidFill>
                <a:schemeClr val="tx2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dist="45791" dir="2021404" algn="ctr" rotWithShape="0">
                <a:schemeClr val="tx1"/>
              </a:outerShdw>
            </a:effectLst>
          </p:spPr>
          <p:txBody>
            <a:bodyPr lIns="51288" tIns="25643" rIns="51288" bIns="25643">
              <a:spAutoFit/>
            </a:bodyPr>
            <a:lstStyle/>
            <a:p>
              <a:endParaRPr lang="ru-RU"/>
            </a:p>
          </p:txBody>
        </p:sp>
        <p:sp>
          <p:nvSpPr>
            <p:cNvPr id="478" name="Freeform 315"/>
            <p:cNvSpPr>
              <a:spLocks/>
            </p:cNvSpPr>
            <p:nvPr/>
          </p:nvSpPr>
          <p:spPr bwMode="auto">
            <a:xfrm flipH="1">
              <a:off x="1820" y="1164"/>
              <a:ext cx="55" cy="53"/>
            </a:xfrm>
            <a:custGeom>
              <a:avLst/>
              <a:gdLst/>
              <a:ahLst/>
              <a:cxnLst>
                <a:cxn ang="0">
                  <a:pos x="3889" y="0"/>
                </a:cxn>
                <a:cxn ang="0">
                  <a:pos x="0" y="19895"/>
                </a:cxn>
                <a:cxn ang="0">
                  <a:pos x="19921" y="19895"/>
                </a:cxn>
                <a:cxn ang="0">
                  <a:pos x="19921" y="421"/>
                </a:cxn>
                <a:cxn ang="0">
                  <a:pos x="3889" y="0"/>
                </a:cxn>
              </a:cxnLst>
              <a:rect l="0" t="0" r="r" b="b"/>
              <a:pathLst>
                <a:path w="20000" h="20000">
                  <a:moveTo>
                    <a:pt x="3889" y="0"/>
                  </a:moveTo>
                  <a:lnTo>
                    <a:pt x="0" y="19895"/>
                  </a:lnTo>
                  <a:lnTo>
                    <a:pt x="19921" y="19895"/>
                  </a:lnTo>
                  <a:lnTo>
                    <a:pt x="19921" y="421"/>
                  </a:lnTo>
                  <a:lnTo>
                    <a:pt x="3889" y="0"/>
                  </a:lnTo>
                  <a:close/>
                </a:path>
              </a:pathLst>
            </a:custGeom>
            <a:gradFill rotWithShape="0">
              <a:gsLst>
                <a:gs pos="0">
                  <a:srgbClr val="6699FF"/>
                </a:gs>
                <a:gs pos="50000">
                  <a:srgbClr val="99CCFF"/>
                </a:gs>
                <a:gs pos="100000">
                  <a:srgbClr val="6699FF"/>
                </a:gs>
              </a:gsLst>
              <a:lin ang="2700000" scaled="1"/>
            </a:gradFill>
            <a:ln w="9525" cap="flat">
              <a:solidFill>
                <a:schemeClr val="tx2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dist="45791" dir="2021404" algn="ctr" rotWithShape="0">
                <a:schemeClr val="tx1"/>
              </a:outerShdw>
            </a:effectLst>
          </p:spPr>
          <p:txBody>
            <a:bodyPr lIns="51288" tIns="25643" rIns="51288" bIns="25643">
              <a:spAutoFit/>
            </a:bodyPr>
            <a:lstStyle/>
            <a:p>
              <a:endParaRPr lang="ru-RU"/>
            </a:p>
          </p:txBody>
        </p:sp>
        <p:sp>
          <p:nvSpPr>
            <p:cNvPr id="479" name="Line 316"/>
            <p:cNvSpPr>
              <a:spLocks noChangeShapeType="1"/>
            </p:cNvSpPr>
            <p:nvPr/>
          </p:nvSpPr>
          <p:spPr bwMode="auto">
            <a:xfrm flipH="1">
              <a:off x="1851" y="1165"/>
              <a:ext cx="0" cy="51"/>
            </a:xfrm>
            <a:prstGeom prst="line">
              <a:avLst/>
            </a:prstGeom>
            <a:noFill/>
            <a:ln w="9525">
              <a:solidFill>
                <a:schemeClr val="tx2"/>
              </a:solidFill>
              <a:round/>
              <a:headEnd/>
              <a:tailEnd/>
            </a:ln>
            <a:effectLst>
              <a:outerShdw dist="45791" dir="2021404" algn="ctr" rotWithShape="0">
                <a:schemeClr val="tx1"/>
              </a:outerShdw>
            </a:effectLst>
          </p:spPr>
          <p:txBody>
            <a:bodyPr lIns="51288" tIns="25643" rIns="51288" bIns="25643">
              <a:spAutoFit/>
            </a:bodyPr>
            <a:lstStyle/>
            <a:p>
              <a:endParaRPr lang="ru-RU"/>
            </a:p>
          </p:txBody>
        </p:sp>
        <p:sp>
          <p:nvSpPr>
            <p:cNvPr id="480" name="Rectangle 317"/>
            <p:cNvSpPr>
              <a:spLocks noChangeArrowheads="1"/>
            </p:cNvSpPr>
            <p:nvPr/>
          </p:nvSpPr>
          <p:spPr bwMode="auto">
            <a:xfrm flipH="1">
              <a:off x="1757" y="1164"/>
              <a:ext cx="46" cy="155"/>
            </a:xfrm>
            <a:prstGeom prst="rect">
              <a:avLst/>
            </a:prstGeom>
            <a:solidFill>
              <a:srgbClr val="339933"/>
            </a:solidFill>
            <a:ln w="9525">
              <a:solidFill>
                <a:schemeClr val="tx2"/>
              </a:solidFill>
              <a:miter lim="800000"/>
              <a:headEnd/>
              <a:tailEnd/>
            </a:ln>
            <a:effectLst>
              <a:outerShdw dist="45791" dir="2021404" algn="ctr" rotWithShape="0">
                <a:schemeClr val="tx1"/>
              </a:outerShdw>
            </a:effectLst>
          </p:spPr>
          <p:txBody>
            <a:bodyPr lIns="51288" tIns="25643" rIns="51288" bIns="25643">
              <a:spAutoFit/>
            </a:bodyPr>
            <a:lstStyle/>
            <a:p>
              <a:endParaRPr lang="ru-RU"/>
            </a:p>
          </p:txBody>
        </p:sp>
        <p:sp>
          <p:nvSpPr>
            <p:cNvPr id="481" name="Line 318"/>
            <p:cNvSpPr>
              <a:spLocks noChangeShapeType="1"/>
            </p:cNvSpPr>
            <p:nvPr/>
          </p:nvSpPr>
          <p:spPr bwMode="auto">
            <a:xfrm flipH="1">
              <a:off x="1811" y="1225"/>
              <a:ext cx="0" cy="88"/>
            </a:xfrm>
            <a:prstGeom prst="line">
              <a:avLst/>
            </a:prstGeom>
            <a:noFill/>
            <a:ln w="9525">
              <a:solidFill>
                <a:schemeClr val="tx2"/>
              </a:solidFill>
              <a:round/>
              <a:headEnd/>
              <a:tailEnd/>
            </a:ln>
            <a:effectLst>
              <a:outerShdw dist="45791" dir="2021404" algn="ctr" rotWithShape="0">
                <a:schemeClr val="tx1"/>
              </a:outerShdw>
            </a:effectLst>
          </p:spPr>
          <p:txBody>
            <a:bodyPr lIns="51288" tIns="25643" rIns="51288" bIns="25643">
              <a:spAutoFit/>
            </a:bodyPr>
            <a:lstStyle/>
            <a:p>
              <a:endParaRPr lang="ru-RU"/>
            </a:p>
          </p:txBody>
        </p:sp>
        <p:sp>
          <p:nvSpPr>
            <p:cNvPr id="482" name="Line 319"/>
            <p:cNvSpPr>
              <a:spLocks noChangeShapeType="1"/>
            </p:cNvSpPr>
            <p:nvPr/>
          </p:nvSpPr>
          <p:spPr bwMode="auto">
            <a:xfrm flipH="1">
              <a:off x="1749" y="1224"/>
              <a:ext cx="1" cy="87"/>
            </a:xfrm>
            <a:prstGeom prst="line">
              <a:avLst/>
            </a:prstGeom>
            <a:noFill/>
            <a:ln w="9525">
              <a:solidFill>
                <a:schemeClr val="tx2"/>
              </a:solidFill>
              <a:round/>
              <a:headEnd/>
              <a:tailEnd/>
            </a:ln>
            <a:effectLst>
              <a:outerShdw dist="45791" dir="2021404" algn="ctr" rotWithShape="0">
                <a:schemeClr val="tx1"/>
              </a:outerShdw>
            </a:effectLst>
          </p:spPr>
          <p:txBody>
            <a:bodyPr lIns="51288" tIns="25643" rIns="51288" bIns="25643">
              <a:spAutoFit/>
            </a:bodyPr>
            <a:lstStyle/>
            <a:p>
              <a:endParaRPr lang="ru-RU"/>
            </a:p>
          </p:txBody>
        </p:sp>
        <p:sp>
          <p:nvSpPr>
            <p:cNvPr id="483" name="Rectangle 320"/>
            <p:cNvSpPr>
              <a:spLocks noChangeArrowheads="1"/>
            </p:cNvSpPr>
            <p:nvPr/>
          </p:nvSpPr>
          <p:spPr bwMode="auto">
            <a:xfrm flipH="1">
              <a:off x="1842" y="1261"/>
              <a:ext cx="11" cy="6"/>
            </a:xfrm>
            <a:prstGeom prst="rect">
              <a:avLst/>
            </a:prstGeom>
            <a:solidFill>
              <a:srgbClr val="339933"/>
            </a:solidFill>
            <a:ln w="9525">
              <a:solidFill>
                <a:schemeClr val="tx2"/>
              </a:solidFill>
              <a:miter lim="800000"/>
              <a:headEnd/>
              <a:tailEnd/>
            </a:ln>
            <a:effectLst>
              <a:outerShdw dist="45791" dir="2021404" algn="ctr" rotWithShape="0">
                <a:schemeClr val="tx1"/>
              </a:outerShdw>
            </a:effectLst>
          </p:spPr>
          <p:txBody>
            <a:bodyPr lIns="51288" tIns="25643" rIns="51288" bIns="25643">
              <a:spAutoFit/>
            </a:bodyPr>
            <a:lstStyle/>
            <a:p>
              <a:endParaRPr lang="ru-RU"/>
            </a:p>
          </p:txBody>
        </p:sp>
        <p:sp>
          <p:nvSpPr>
            <p:cNvPr id="484" name="Freeform 321"/>
            <p:cNvSpPr>
              <a:spLocks/>
            </p:cNvSpPr>
            <p:nvPr/>
          </p:nvSpPr>
          <p:spPr bwMode="auto">
            <a:xfrm flipH="1">
              <a:off x="1800" y="1099"/>
              <a:ext cx="56" cy="28"/>
            </a:xfrm>
            <a:custGeom>
              <a:avLst/>
              <a:gdLst/>
              <a:ahLst/>
              <a:cxnLst>
                <a:cxn ang="0">
                  <a:pos x="19923" y="0"/>
                </a:cxn>
                <a:cxn ang="0">
                  <a:pos x="1231" y="0"/>
                </a:cxn>
                <a:cxn ang="0">
                  <a:pos x="3769" y="0"/>
                </a:cxn>
                <a:cxn ang="0">
                  <a:pos x="1923" y="0"/>
                </a:cxn>
                <a:cxn ang="0">
                  <a:pos x="0" y="19802"/>
                </a:cxn>
                <a:cxn ang="0">
                  <a:pos x="15000" y="2970"/>
                </a:cxn>
              </a:cxnLst>
              <a:rect l="0" t="0" r="r" b="b"/>
              <a:pathLst>
                <a:path w="20000" h="20000">
                  <a:moveTo>
                    <a:pt x="19923" y="0"/>
                  </a:moveTo>
                  <a:lnTo>
                    <a:pt x="1231" y="0"/>
                  </a:lnTo>
                  <a:lnTo>
                    <a:pt x="3769" y="0"/>
                  </a:lnTo>
                  <a:lnTo>
                    <a:pt x="1923" y="0"/>
                  </a:lnTo>
                  <a:lnTo>
                    <a:pt x="0" y="19802"/>
                  </a:lnTo>
                  <a:lnTo>
                    <a:pt x="15000" y="2970"/>
                  </a:lnTo>
                </a:path>
              </a:pathLst>
            </a:custGeom>
            <a:solidFill>
              <a:srgbClr val="339933"/>
            </a:solidFill>
            <a:ln w="9525" cap="flat">
              <a:solidFill>
                <a:schemeClr val="tx2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dist="45791" dir="2021404" algn="ctr" rotWithShape="0">
                <a:schemeClr val="tx1"/>
              </a:outerShdw>
            </a:effectLst>
          </p:spPr>
          <p:txBody>
            <a:bodyPr lIns="51288" tIns="25643" rIns="51288" bIns="25643">
              <a:spAutoFit/>
            </a:bodyPr>
            <a:lstStyle/>
            <a:p>
              <a:endParaRPr lang="ru-RU"/>
            </a:p>
          </p:txBody>
        </p:sp>
        <p:sp>
          <p:nvSpPr>
            <p:cNvPr id="485" name="Rectangle 322"/>
            <p:cNvSpPr>
              <a:spLocks noChangeArrowheads="1"/>
            </p:cNvSpPr>
            <p:nvPr/>
          </p:nvSpPr>
          <p:spPr bwMode="auto">
            <a:xfrm flipH="1">
              <a:off x="1861" y="1361"/>
              <a:ext cx="15" cy="13"/>
            </a:xfrm>
            <a:prstGeom prst="rect">
              <a:avLst/>
            </a:prstGeom>
            <a:solidFill>
              <a:srgbClr val="339933"/>
            </a:solidFill>
            <a:ln w="9525">
              <a:solidFill>
                <a:schemeClr val="tx2"/>
              </a:solidFill>
              <a:miter lim="800000"/>
              <a:headEnd/>
              <a:tailEnd/>
            </a:ln>
            <a:effectLst>
              <a:outerShdw dist="45791" dir="2021404" algn="ctr" rotWithShape="0">
                <a:schemeClr val="tx1"/>
              </a:outerShdw>
            </a:effectLst>
          </p:spPr>
          <p:txBody>
            <a:bodyPr lIns="51288" tIns="25643" rIns="51288" bIns="25643">
              <a:spAutoFit/>
            </a:bodyPr>
            <a:lstStyle/>
            <a:p>
              <a:endParaRPr lang="ru-RU"/>
            </a:p>
          </p:txBody>
        </p:sp>
        <p:sp>
          <p:nvSpPr>
            <p:cNvPr id="486" name="Line 323"/>
            <p:cNvSpPr>
              <a:spLocks noChangeShapeType="1"/>
            </p:cNvSpPr>
            <p:nvPr/>
          </p:nvSpPr>
          <p:spPr bwMode="auto">
            <a:xfrm>
              <a:off x="1835" y="1342"/>
              <a:ext cx="25" cy="63"/>
            </a:xfrm>
            <a:prstGeom prst="line">
              <a:avLst/>
            </a:prstGeom>
            <a:noFill/>
            <a:ln w="9525">
              <a:solidFill>
                <a:schemeClr val="tx2"/>
              </a:solidFill>
              <a:round/>
              <a:headEnd/>
              <a:tailEnd/>
            </a:ln>
            <a:effectLst>
              <a:outerShdw dist="45791" dir="2021404" algn="ctr" rotWithShape="0">
                <a:schemeClr val="tx1"/>
              </a:outerShdw>
            </a:effectLst>
          </p:spPr>
          <p:txBody>
            <a:bodyPr lIns="51288" tIns="25643" rIns="51288" bIns="25643">
              <a:spAutoFit/>
            </a:bodyPr>
            <a:lstStyle/>
            <a:p>
              <a:endParaRPr lang="ru-RU"/>
            </a:p>
          </p:txBody>
        </p:sp>
        <p:sp>
          <p:nvSpPr>
            <p:cNvPr id="487" name="Oval 324"/>
            <p:cNvSpPr>
              <a:spLocks noChangeArrowheads="1"/>
            </p:cNvSpPr>
            <p:nvPr/>
          </p:nvSpPr>
          <p:spPr bwMode="auto">
            <a:xfrm flipH="1">
              <a:off x="1762" y="1380"/>
              <a:ext cx="66" cy="83"/>
            </a:xfrm>
            <a:prstGeom prst="ellipse">
              <a:avLst/>
            </a:prstGeom>
            <a:solidFill>
              <a:srgbClr val="339933"/>
            </a:solidFill>
            <a:ln w="9525">
              <a:solidFill>
                <a:schemeClr val="tx2"/>
              </a:solidFill>
              <a:round/>
              <a:headEnd/>
              <a:tailEnd/>
            </a:ln>
            <a:effectLst>
              <a:outerShdw dist="45791" dir="2021404" algn="ctr" rotWithShape="0">
                <a:schemeClr val="tx1"/>
              </a:outerShdw>
            </a:effectLst>
          </p:spPr>
          <p:txBody>
            <a:bodyPr lIns="51288" tIns="25643" rIns="51288" bIns="25643">
              <a:spAutoFit/>
            </a:bodyPr>
            <a:lstStyle/>
            <a:p>
              <a:endParaRPr lang="ru-RU"/>
            </a:p>
          </p:txBody>
        </p:sp>
        <p:sp>
          <p:nvSpPr>
            <p:cNvPr id="488" name="Oval 325"/>
            <p:cNvSpPr>
              <a:spLocks noChangeArrowheads="1"/>
            </p:cNvSpPr>
            <p:nvPr/>
          </p:nvSpPr>
          <p:spPr bwMode="auto">
            <a:xfrm flipH="1">
              <a:off x="1616" y="1380"/>
              <a:ext cx="67" cy="83"/>
            </a:xfrm>
            <a:prstGeom prst="ellipse">
              <a:avLst/>
            </a:prstGeom>
            <a:solidFill>
              <a:srgbClr val="339933"/>
            </a:solidFill>
            <a:ln w="9525">
              <a:solidFill>
                <a:schemeClr val="tx2"/>
              </a:solidFill>
              <a:round/>
              <a:headEnd/>
              <a:tailEnd/>
            </a:ln>
            <a:effectLst>
              <a:outerShdw dist="45791" dir="2021404" algn="ctr" rotWithShape="0">
                <a:schemeClr val="tx1"/>
              </a:outerShdw>
            </a:effectLst>
          </p:spPr>
          <p:txBody>
            <a:bodyPr lIns="51288" tIns="25643" rIns="51288" bIns="25643">
              <a:spAutoFit/>
            </a:bodyPr>
            <a:lstStyle/>
            <a:p>
              <a:endParaRPr lang="ru-RU"/>
            </a:p>
          </p:txBody>
        </p:sp>
        <p:sp>
          <p:nvSpPr>
            <p:cNvPr id="489" name="Oval 326"/>
            <p:cNvSpPr>
              <a:spLocks noChangeArrowheads="1"/>
            </p:cNvSpPr>
            <p:nvPr/>
          </p:nvSpPr>
          <p:spPr bwMode="auto">
            <a:xfrm flipH="1">
              <a:off x="1459" y="1380"/>
              <a:ext cx="67" cy="83"/>
            </a:xfrm>
            <a:prstGeom prst="ellipse">
              <a:avLst/>
            </a:prstGeom>
            <a:solidFill>
              <a:srgbClr val="339933"/>
            </a:solidFill>
            <a:ln w="9525">
              <a:solidFill>
                <a:schemeClr val="tx2"/>
              </a:solidFill>
              <a:round/>
              <a:headEnd/>
              <a:tailEnd/>
            </a:ln>
            <a:effectLst>
              <a:outerShdw dist="45791" dir="2021404" algn="ctr" rotWithShape="0">
                <a:schemeClr val="tx1"/>
              </a:outerShdw>
            </a:effectLst>
          </p:spPr>
          <p:txBody>
            <a:bodyPr lIns="51288" tIns="25643" rIns="51288" bIns="25643">
              <a:spAutoFit/>
            </a:bodyPr>
            <a:lstStyle/>
            <a:p>
              <a:endParaRPr lang="ru-RU"/>
            </a:p>
          </p:txBody>
        </p:sp>
        <p:sp>
          <p:nvSpPr>
            <p:cNvPr id="490" name="Freeform 327"/>
            <p:cNvSpPr>
              <a:spLocks/>
            </p:cNvSpPr>
            <p:nvPr/>
          </p:nvSpPr>
          <p:spPr bwMode="auto">
            <a:xfrm flipH="1">
              <a:off x="1421" y="1377"/>
              <a:ext cx="461" cy="55"/>
            </a:xfrm>
            <a:custGeom>
              <a:avLst/>
              <a:gdLst/>
              <a:ahLst/>
              <a:cxnLst>
                <a:cxn ang="0">
                  <a:pos x="3544" y="19286"/>
                </a:cxn>
                <a:cxn ang="0">
                  <a:pos x="0" y="19286"/>
                </a:cxn>
                <a:cxn ang="0">
                  <a:pos x="0" y="14592"/>
                </a:cxn>
                <a:cxn ang="0">
                  <a:pos x="2917" y="14592"/>
                </a:cxn>
                <a:cxn ang="0">
                  <a:pos x="3254" y="4082"/>
                </a:cxn>
                <a:cxn ang="0">
                  <a:pos x="6517" y="0"/>
                </a:cxn>
                <a:cxn ang="0">
                  <a:pos x="14381" y="0"/>
                </a:cxn>
                <a:cxn ang="0">
                  <a:pos x="17747" y="5306"/>
                </a:cxn>
                <a:cxn ang="0">
                  <a:pos x="18083" y="12959"/>
                </a:cxn>
                <a:cxn ang="0">
                  <a:pos x="19991" y="12959"/>
                </a:cxn>
                <a:cxn ang="0">
                  <a:pos x="19991" y="17041"/>
                </a:cxn>
                <a:cxn ang="0">
                  <a:pos x="16625" y="17041"/>
                </a:cxn>
                <a:cxn ang="0">
                  <a:pos x="15839" y="9490"/>
                </a:cxn>
                <a:cxn ang="0">
                  <a:pos x="10734" y="9490"/>
                </a:cxn>
                <a:cxn ang="0">
                  <a:pos x="10566" y="18061"/>
                </a:cxn>
                <a:cxn ang="0">
                  <a:pos x="9715" y="18776"/>
                </a:cxn>
                <a:cxn ang="0">
                  <a:pos x="9490" y="10000"/>
                </a:cxn>
                <a:cxn ang="0">
                  <a:pos x="4825" y="10000"/>
                </a:cxn>
                <a:cxn ang="0">
                  <a:pos x="4329" y="19898"/>
                </a:cxn>
                <a:cxn ang="0">
                  <a:pos x="3544" y="19286"/>
                </a:cxn>
              </a:cxnLst>
              <a:rect l="0" t="0" r="r" b="b"/>
              <a:pathLst>
                <a:path w="20000" h="20000">
                  <a:moveTo>
                    <a:pt x="3544" y="19286"/>
                  </a:moveTo>
                  <a:lnTo>
                    <a:pt x="0" y="19286"/>
                  </a:lnTo>
                  <a:lnTo>
                    <a:pt x="0" y="14592"/>
                  </a:lnTo>
                  <a:lnTo>
                    <a:pt x="2917" y="14592"/>
                  </a:lnTo>
                  <a:lnTo>
                    <a:pt x="3254" y="4082"/>
                  </a:lnTo>
                  <a:lnTo>
                    <a:pt x="6517" y="0"/>
                  </a:lnTo>
                  <a:lnTo>
                    <a:pt x="14381" y="0"/>
                  </a:lnTo>
                  <a:lnTo>
                    <a:pt x="17747" y="5306"/>
                  </a:lnTo>
                  <a:lnTo>
                    <a:pt x="18083" y="12959"/>
                  </a:lnTo>
                  <a:lnTo>
                    <a:pt x="19991" y="12959"/>
                  </a:lnTo>
                  <a:lnTo>
                    <a:pt x="19991" y="17041"/>
                  </a:lnTo>
                  <a:lnTo>
                    <a:pt x="16625" y="17041"/>
                  </a:lnTo>
                  <a:lnTo>
                    <a:pt x="15839" y="9490"/>
                  </a:lnTo>
                  <a:lnTo>
                    <a:pt x="10734" y="9490"/>
                  </a:lnTo>
                  <a:lnTo>
                    <a:pt x="10566" y="18061"/>
                  </a:lnTo>
                  <a:lnTo>
                    <a:pt x="9715" y="18776"/>
                  </a:lnTo>
                  <a:lnTo>
                    <a:pt x="9490" y="10000"/>
                  </a:lnTo>
                  <a:lnTo>
                    <a:pt x="4825" y="10000"/>
                  </a:lnTo>
                  <a:lnTo>
                    <a:pt x="4329" y="19898"/>
                  </a:lnTo>
                  <a:lnTo>
                    <a:pt x="3544" y="19286"/>
                  </a:lnTo>
                  <a:close/>
                </a:path>
              </a:pathLst>
            </a:custGeom>
            <a:solidFill>
              <a:srgbClr val="339933"/>
            </a:solidFill>
            <a:ln w="9525" cap="flat">
              <a:solidFill>
                <a:schemeClr val="tx2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dist="45791" dir="2021404" algn="ctr" rotWithShape="0">
                <a:schemeClr val="tx1"/>
              </a:outerShdw>
            </a:effectLst>
          </p:spPr>
          <p:txBody>
            <a:bodyPr lIns="51288" tIns="25643" rIns="51288" bIns="25643">
              <a:spAutoFit/>
            </a:bodyPr>
            <a:lstStyle/>
            <a:p>
              <a:endParaRPr lang="ru-RU"/>
            </a:p>
          </p:txBody>
        </p:sp>
        <p:sp>
          <p:nvSpPr>
            <p:cNvPr id="491" name="Freeform 328"/>
            <p:cNvSpPr>
              <a:spLocks/>
            </p:cNvSpPr>
            <p:nvPr/>
          </p:nvSpPr>
          <p:spPr bwMode="auto">
            <a:xfrm flipH="1">
              <a:off x="1657" y="1427"/>
              <a:ext cx="136" cy="18"/>
            </a:xfrm>
            <a:custGeom>
              <a:avLst/>
              <a:gdLst/>
              <a:ahLst/>
              <a:cxnLst>
                <a:cxn ang="0">
                  <a:pos x="0" y="7188"/>
                </a:cxn>
                <a:cxn ang="0">
                  <a:pos x="7607" y="0"/>
                </a:cxn>
                <a:cxn ang="0">
                  <a:pos x="19968" y="7188"/>
                </a:cxn>
                <a:cxn ang="0">
                  <a:pos x="7227" y="19688"/>
                </a:cxn>
                <a:cxn ang="0">
                  <a:pos x="0" y="7188"/>
                </a:cxn>
              </a:cxnLst>
              <a:rect l="0" t="0" r="r" b="b"/>
              <a:pathLst>
                <a:path w="20000" h="20000">
                  <a:moveTo>
                    <a:pt x="0" y="7188"/>
                  </a:moveTo>
                  <a:lnTo>
                    <a:pt x="7607" y="0"/>
                  </a:lnTo>
                  <a:lnTo>
                    <a:pt x="19968" y="7188"/>
                  </a:lnTo>
                  <a:lnTo>
                    <a:pt x="7227" y="19688"/>
                  </a:lnTo>
                  <a:lnTo>
                    <a:pt x="0" y="7188"/>
                  </a:lnTo>
                  <a:close/>
                </a:path>
              </a:pathLst>
            </a:custGeom>
            <a:solidFill>
              <a:srgbClr val="339933"/>
            </a:solidFill>
            <a:ln w="9525" cap="flat">
              <a:solidFill>
                <a:schemeClr val="tx2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dist="45791" dir="2021404" algn="ctr" rotWithShape="0">
                <a:schemeClr val="tx1"/>
              </a:outerShdw>
            </a:effectLst>
          </p:spPr>
          <p:txBody>
            <a:bodyPr lIns="51288" tIns="25643" rIns="51288" bIns="25643">
              <a:spAutoFit/>
            </a:bodyPr>
            <a:lstStyle/>
            <a:p>
              <a:endParaRPr lang="ru-RU"/>
            </a:p>
          </p:txBody>
        </p:sp>
        <p:sp>
          <p:nvSpPr>
            <p:cNvPr id="492" name="Freeform 329"/>
            <p:cNvSpPr>
              <a:spLocks/>
            </p:cNvSpPr>
            <p:nvPr/>
          </p:nvSpPr>
          <p:spPr bwMode="auto">
            <a:xfrm flipH="1">
              <a:off x="1499" y="1427"/>
              <a:ext cx="136" cy="18"/>
            </a:xfrm>
            <a:custGeom>
              <a:avLst/>
              <a:gdLst/>
              <a:ahLst/>
              <a:cxnLst>
                <a:cxn ang="0">
                  <a:pos x="19968" y="7188"/>
                </a:cxn>
                <a:cxn ang="0">
                  <a:pos x="12393" y="0"/>
                </a:cxn>
                <a:cxn ang="0">
                  <a:pos x="0" y="7188"/>
                </a:cxn>
                <a:cxn ang="0">
                  <a:pos x="12773" y="19688"/>
                </a:cxn>
                <a:cxn ang="0">
                  <a:pos x="19968" y="7188"/>
                </a:cxn>
              </a:cxnLst>
              <a:rect l="0" t="0" r="r" b="b"/>
              <a:pathLst>
                <a:path w="20000" h="20000">
                  <a:moveTo>
                    <a:pt x="19968" y="7188"/>
                  </a:moveTo>
                  <a:lnTo>
                    <a:pt x="12393" y="0"/>
                  </a:lnTo>
                  <a:lnTo>
                    <a:pt x="0" y="7188"/>
                  </a:lnTo>
                  <a:lnTo>
                    <a:pt x="12773" y="19688"/>
                  </a:lnTo>
                  <a:lnTo>
                    <a:pt x="19968" y="7188"/>
                  </a:lnTo>
                  <a:close/>
                </a:path>
              </a:pathLst>
            </a:custGeom>
            <a:solidFill>
              <a:srgbClr val="339933"/>
            </a:solidFill>
            <a:ln w="9525" cap="flat">
              <a:solidFill>
                <a:schemeClr val="tx2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dist="45791" dir="2021404" algn="ctr" rotWithShape="0">
                <a:schemeClr val="tx1"/>
              </a:outerShdw>
            </a:effectLst>
          </p:spPr>
          <p:txBody>
            <a:bodyPr lIns="51288" tIns="25643" rIns="51288" bIns="25643">
              <a:spAutoFit/>
            </a:bodyPr>
            <a:lstStyle/>
            <a:p>
              <a:endParaRPr lang="ru-RU"/>
            </a:p>
          </p:txBody>
        </p:sp>
        <p:sp>
          <p:nvSpPr>
            <p:cNvPr id="493" name="Freeform 330"/>
            <p:cNvSpPr>
              <a:spLocks/>
            </p:cNvSpPr>
            <p:nvPr/>
          </p:nvSpPr>
          <p:spPr bwMode="auto">
            <a:xfrm flipH="1">
              <a:off x="594" y="1099"/>
              <a:ext cx="135" cy="50"/>
            </a:xfrm>
            <a:custGeom>
              <a:avLst/>
              <a:gdLst/>
              <a:ahLst/>
              <a:cxnLst>
                <a:cxn ang="0">
                  <a:pos x="224" y="0"/>
                </a:cxn>
                <a:cxn ang="0">
                  <a:pos x="7508" y="0"/>
                </a:cxn>
                <a:cxn ang="0">
                  <a:pos x="12173" y="3464"/>
                </a:cxn>
                <a:cxn ang="0">
                  <a:pos x="17380" y="10391"/>
                </a:cxn>
                <a:cxn ang="0">
                  <a:pos x="19968" y="19888"/>
                </a:cxn>
                <a:cxn ang="0">
                  <a:pos x="0" y="19888"/>
                </a:cxn>
                <a:cxn ang="0">
                  <a:pos x="224" y="0"/>
                </a:cxn>
              </a:cxnLst>
              <a:rect l="0" t="0" r="r" b="b"/>
              <a:pathLst>
                <a:path w="20000" h="20000">
                  <a:moveTo>
                    <a:pt x="224" y="0"/>
                  </a:moveTo>
                  <a:lnTo>
                    <a:pt x="7508" y="0"/>
                  </a:lnTo>
                  <a:lnTo>
                    <a:pt x="12173" y="3464"/>
                  </a:lnTo>
                  <a:lnTo>
                    <a:pt x="17380" y="10391"/>
                  </a:lnTo>
                  <a:lnTo>
                    <a:pt x="19968" y="19888"/>
                  </a:lnTo>
                  <a:lnTo>
                    <a:pt x="0" y="19888"/>
                  </a:lnTo>
                  <a:lnTo>
                    <a:pt x="224" y="0"/>
                  </a:lnTo>
                  <a:close/>
                </a:path>
              </a:pathLst>
            </a:custGeom>
            <a:solidFill>
              <a:srgbClr val="339933"/>
            </a:solidFill>
            <a:ln w="9525" cap="flat">
              <a:solidFill>
                <a:schemeClr val="tx2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dist="45791" dir="2021404" algn="ctr" rotWithShape="0">
                <a:schemeClr val="tx1"/>
              </a:outerShdw>
            </a:effectLst>
          </p:spPr>
          <p:txBody>
            <a:bodyPr lIns="51288" tIns="25643" rIns="51288" bIns="25643">
              <a:spAutoFit/>
            </a:bodyPr>
            <a:lstStyle/>
            <a:p>
              <a:endParaRPr lang="ru-RU"/>
            </a:p>
          </p:txBody>
        </p:sp>
        <p:sp>
          <p:nvSpPr>
            <p:cNvPr id="494" name="Freeform 331"/>
            <p:cNvSpPr>
              <a:spLocks/>
            </p:cNvSpPr>
            <p:nvPr/>
          </p:nvSpPr>
          <p:spPr bwMode="auto">
            <a:xfrm flipH="1">
              <a:off x="575" y="1147"/>
              <a:ext cx="75" cy="260"/>
            </a:xfrm>
            <a:custGeom>
              <a:avLst/>
              <a:gdLst/>
              <a:ahLst/>
              <a:cxnLst>
                <a:cxn ang="0">
                  <a:pos x="14842" y="0"/>
                </a:cxn>
                <a:cxn ang="0">
                  <a:pos x="18109" y="6034"/>
                </a:cxn>
                <a:cxn ang="0">
                  <a:pos x="19943" y="5884"/>
                </a:cxn>
                <a:cxn ang="0">
                  <a:pos x="19943" y="14440"/>
                </a:cxn>
                <a:cxn ang="0">
                  <a:pos x="15759" y="19828"/>
                </a:cxn>
                <a:cxn ang="0">
                  <a:pos x="0" y="19978"/>
                </a:cxn>
              </a:cxnLst>
              <a:rect l="0" t="0" r="r" b="b"/>
              <a:pathLst>
                <a:path w="20000" h="20000">
                  <a:moveTo>
                    <a:pt x="14842" y="0"/>
                  </a:moveTo>
                  <a:lnTo>
                    <a:pt x="18109" y="6034"/>
                  </a:lnTo>
                  <a:lnTo>
                    <a:pt x="19943" y="5884"/>
                  </a:lnTo>
                  <a:lnTo>
                    <a:pt x="19943" y="14440"/>
                  </a:lnTo>
                  <a:lnTo>
                    <a:pt x="15759" y="19828"/>
                  </a:lnTo>
                  <a:lnTo>
                    <a:pt x="0" y="19978"/>
                  </a:lnTo>
                </a:path>
              </a:pathLst>
            </a:custGeom>
            <a:solidFill>
              <a:srgbClr val="339933"/>
            </a:solidFill>
            <a:ln w="9525" cap="flat">
              <a:solidFill>
                <a:schemeClr val="tx2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dist="45791" dir="2021404" algn="ctr" rotWithShape="0">
                <a:schemeClr val="tx1"/>
              </a:outerShdw>
            </a:effectLst>
          </p:spPr>
          <p:txBody>
            <a:bodyPr lIns="51288" tIns="25643" rIns="51288" bIns="25643">
              <a:spAutoFit/>
            </a:bodyPr>
            <a:lstStyle/>
            <a:p>
              <a:endParaRPr lang="ru-RU"/>
            </a:p>
          </p:txBody>
        </p:sp>
        <p:sp>
          <p:nvSpPr>
            <p:cNvPr id="495" name="Freeform 332"/>
            <p:cNvSpPr>
              <a:spLocks/>
            </p:cNvSpPr>
            <p:nvPr/>
          </p:nvSpPr>
          <p:spPr bwMode="auto">
            <a:xfrm flipH="1">
              <a:off x="557" y="1359"/>
              <a:ext cx="30" cy="49"/>
            </a:xfrm>
            <a:custGeom>
              <a:avLst/>
              <a:gdLst/>
              <a:ahLst/>
              <a:cxnLst>
                <a:cxn ang="0">
                  <a:pos x="19858" y="0"/>
                </a:cxn>
                <a:cxn ang="0">
                  <a:pos x="19858" y="19887"/>
                </a:cxn>
                <a:cxn ang="0">
                  <a:pos x="19858" y="10508"/>
                </a:cxn>
                <a:cxn ang="0">
                  <a:pos x="10496" y="10508"/>
                </a:cxn>
                <a:cxn ang="0">
                  <a:pos x="10496" y="12994"/>
                </a:cxn>
                <a:cxn ang="0">
                  <a:pos x="0" y="12994"/>
                </a:cxn>
              </a:cxnLst>
              <a:rect l="0" t="0" r="r" b="b"/>
              <a:pathLst>
                <a:path w="20000" h="20000">
                  <a:moveTo>
                    <a:pt x="19858" y="0"/>
                  </a:moveTo>
                  <a:lnTo>
                    <a:pt x="19858" y="19887"/>
                  </a:lnTo>
                  <a:lnTo>
                    <a:pt x="19858" y="10508"/>
                  </a:lnTo>
                  <a:lnTo>
                    <a:pt x="10496" y="10508"/>
                  </a:lnTo>
                  <a:lnTo>
                    <a:pt x="10496" y="12994"/>
                  </a:lnTo>
                  <a:lnTo>
                    <a:pt x="0" y="12994"/>
                  </a:lnTo>
                </a:path>
              </a:pathLst>
            </a:custGeom>
            <a:solidFill>
              <a:srgbClr val="339933"/>
            </a:solidFill>
            <a:ln w="9525" cap="flat">
              <a:solidFill>
                <a:schemeClr val="tx2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dist="45791" dir="2021404" algn="ctr" rotWithShape="0">
                <a:schemeClr val="tx1"/>
              </a:outerShdw>
            </a:effectLst>
          </p:spPr>
          <p:txBody>
            <a:bodyPr lIns="51288" tIns="25643" rIns="51288" bIns="25643">
              <a:spAutoFit/>
            </a:bodyPr>
            <a:lstStyle/>
            <a:p>
              <a:endParaRPr lang="ru-RU"/>
            </a:p>
          </p:txBody>
        </p:sp>
        <p:sp>
          <p:nvSpPr>
            <p:cNvPr id="496" name="Freeform 333"/>
            <p:cNvSpPr>
              <a:spLocks/>
            </p:cNvSpPr>
            <p:nvPr/>
          </p:nvSpPr>
          <p:spPr bwMode="auto">
            <a:xfrm flipH="1">
              <a:off x="557" y="1374"/>
              <a:ext cx="27" cy="5"/>
            </a:xfrm>
            <a:custGeom>
              <a:avLst/>
              <a:gdLst/>
              <a:ahLst/>
              <a:cxnLst>
                <a:cxn ang="0">
                  <a:pos x="19841" y="17000"/>
                </a:cxn>
                <a:cxn ang="0">
                  <a:pos x="19841" y="19000"/>
                </a:cxn>
                <a:cxn ang="0">
                  <a:pos x="10794" y="19000"/>
                </a:cxn>
                <a:cxn ang="0">
                  <a:pos x="10317" y="17000"/>
                </a:cxn>
                <a:cxn ang="0">
                  <a:pos x="8413" y="17000"/>
                </a:cxn>
                <a:cxn ang="0">
                  <a:pos x="9365" y="17000"/>
                </a:cxn>
                <a:cxn ang="0">
                  <a:pos x="9365" y="19000"/>
                </a:cxn>
                <a:cxn ang="0">
                  <a:pos x="8889" y="0"/>
                </a:cxn>
                <a:cxn ang="0">
                  <a:pos x="0" y="0"/>
                </a:cxn>
              </a:cxnLst>
              <a:rect l="0" t="0" r="r" b="b"/>
              <a:pathLst>
                <a:path w="20000" h="20000">
                  <a:moveTo>
                    <a:pt x="19841" y="17000"/>
                  </a:moveTo>
                  <a:lnTo>
                    <a:pt x="19841" y="19000"/>
                  </a:lnTo>
                  <a:lnTo>
                    <a:pt x="10794" y="19000"/>
                  </a:lnTo>
                  <a:lnTo>
                    <a:pt x="10317" y="17000"/>
                  </a:lnTo>
                  <a:lnTo>
                    <a:pt x="8413" y="17000"/>
                  </a:lnTo>
                  <a:lnTo>
                    <a:pt x="9365" y="17000"/>
                  </a:lnTo>
                  <a:lnTo>
                    <a:pt x="9365" y="19000"/>
                  </a:lnTo>
                  <a:lnTo>
                    <a:pt x="8889" y="0"/>
                  </a:lnTo>
                  <a:lnTo>
                    <a:pt x="0" y="0"/>
                  </a:lnTo>
                </a:path>
              </a:pathLst>
            </a:custGeom>
            <a:solidFill>
              <a:srgbClr val="339933"/>
            </a:solidFill>
            <a:ln w="9525" cap="flat">
              <a:solidFill>
                <a:schemeClr val="tx2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dist="45791" dir="2021404" algn="ctr" rotWithShape="0">
                <a:schemeClr val="tx1"/>
              </a:outerShdw>
            </a:effectLst>
          </p:spPr>
          <p:txBody>
            <a:bodyPr lIns="51288" tIns="25643" rIns="51288" bIns="25643">
              <a:spAutoFit/>
            </a:bodyPr>
            <a:lstStyle/>
            <a:p>
              <a:endParaRPr lang="ru-RU"/>
            </a:p>
          </p:txBody>
        </p:sp>
        <p:sp>
          <p:nvSpPr>
            <p:cNvPr id="497" name="Line 334"/>
            <p:cNvSpPr>
              <a:spLocks noChangeShapeType="1"/>
            </p:cNvSpPr>
            <p:nvPr/>
          </p:nvSpPr>
          <p:spPr bwMode="auto">
            <a:xfrm>
              <a:off x="571" y="1374"/>
              <a:ext cx="1" cy="16"/>
            </a:xfrm>
            <a:prstGeom prst="line">
              <a:avLst/>
            </a:prstGeom>
            <a:noFill/>
            <a:ln w="9525">
              <a:solidFill>
                <a:schemeClr val="tx2"/>
              </a:solidFill>
              <a:round/>
              <a:headEnd/>
              <a:tailEnd/>
            </a:ln>
            <a:effectLst>
              <a:outerShdw dist="45791" dir="2021404" algn="ctr" rotWithShape="0">
                <a:schemeClr val="tx1"/>
              </a:outerShdw>
            </a:effectLst>
          </p:spPr>
          <p:txBody>
            <a:bodyPr lIns="51288" tIns="25643" rIns="51288" bIns="25643">
              <a:spAutoFit/>
            </a:bodyPr>
            <a:lstStyle/>
            <a:p>
              <a:endParaRPr lang="ru-RU"/>
            </a:p>
          </p:txBody>
        </p:sp>
        <p:sp>
          <p:nvSpPr>
            <p:cNvPr id="498" name="Freeform 335"/>
            <p:cNvSpPr>
              <a:spLocks/>
            </p:cNvSpPr>
            <p:nvPr/>
          </p:nvSpPr>
          <p:spPr bwMode="auto">
            <a:xfrm flipH="1">
              <a:off x="582" y="1236"/>
              <a:ext cx="146" cy="103"/>
            </a:xfrm>
            <a:custGeom>
              <a:avLst/>
              <a:gdLst/>
              <a:ahLst/>
              <a:cxnLst>
                <a:cxn ang="0">
                  <a:pos x="19971" y="0"/>
                </a:cxn>
                <a:cxn ang="0">
                  <a:pos x="19794" y="19946"/>
                </a:cxn>
                <a:cxn ang="0">
                  <a:pos x="0" y="19946"/>
                </a:cxn>
              </a:cxnLst>
              <a:rect l="0" t="0" r="r" b="b"/>
              <a:pathLst>
                <a:path w="20000" h="20000">
                  <a:moveTo>
                    <a:pt x="19971" y="0"/>
                  </a:moveTo>
                  <a:lnTo>
                    <a:pt x="19794" y="19946"/>
                  </a:lnTo>
                  <a:lnTo>
                    <a:pt x="0" y="19946"/>
                  </a:lnTo>
                </a:path>
              </a:pathLst>
            </a:custGeom>
            <a:solidFill>
              <a:srgbClr val="339933"/>
            </a:solidFill>
            <a:ln w="9525" cap="flat">
              <a:solidFill>
                <a:schemeClr val="tx2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dist="45791" dir="2021404" algn="ctr" rotWithShape="0">
                <a:schemeClr val="tx1"/>
              </a:outerShdw>
            </a:effectLst>
          </p:spPr>
          <p:txBody>
            <a:bodyPr lIns="51288" tIns="25643" rIns="51288" bIns="25643">
              <a:spAutoFit/>
            </a:bodyPr>
            <a:lstStyle/>
            <a:p>
              <a:endParaRPr lang="ru-RU"/>
            </a:p>
          </p:txBody>
        </p:sp>
        <p:sp>
          <p:nvSpPr>
            <p:cNvPr id="499" name="Freeform 336"/>
            <p:cNvSpPr>
              <a:spLocks/>
            </p:cNvSpPr>
            <p:nvPr/>
          </p:nvSpPr>
          <p:spPr bwMode="auto">
            <a:xfrm flipH="1">
              <a:off x="598" y="1164"/>
              <a:ext cx="55" cy="53"/>
            </a:xfrm>
            <a:custGeom>
              <a:avLst/>
              <a:gdLst/>
              <a:ahLst/>
              <a:cxnLst>
                <a:cxn ang="0">
                  <a:pos x="16032" y="0"/>
                </a:cxn>
                <a:cxn ang="0">
                  <a:pos x="19921" y="19895"/>
                </a:cxn>
                <a:cxn ang="0">
                  <a:pos x="0" y="19895"/>
                </a:cxn>
                <a:cxn ang="0">
                  <a:pos x="0" y="421"/>
                </a:cxn>
                <a:cxn ang="0">
                  <a:pos x="16032" y="0"/>
                </a:cxn>
              </a:cxnLst>
              <a:rect l="0" t="0" r="r" b="b"/>
              <a:pathLst>
                <a:path w="20000" h="20000">
                  <a:moveTo>
                    <a:pt x="16032" y="0"/>
                  </a:moveTo>
                  <a:lnTo>
                    <a:pt x="19921" y="19895"/>
                  </a:lnTo>
                  <a:lnTo>
                    <a:pt x="0" y="19895"/>
                  </a:lnTo>
                  <a:lnTo>
                    <a:pt x="0" y="421"/>
                  </a:lnTo>
                  <a:lnTo>
                    <a:pt x="16032" y="0"/>
                  </a:lnTo>
                  <a:close/>
                </a:path>
              </a:pathLst>
            </a:custGeom>
            <a:gradFill rotWithShape="0">
              <a:gsLst>
                <a:gs pos="0">
                  <a:srgbClr val="6699FF"/>
                </a:gs>
                <a:gs pos="50000">
                  <a:srgbClr val="99CCFF"/>
                </a:gs>
                <a:gs pos="100000">
                  <a:srgbClr val="6699FF"/>
                </a:gs>
              </a:gsLst>
              <a:lin ang="2700000" scaled="1"/>
            </a:gradFill>
            <a:ln w="9525" cap="flat">
              <a:solidFill>
                <a:schemeClr val="tx2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dist="45791" dir="2021404" algn="ctr" rotWithShape="0">
                <a:schemeClr val="tx1"/>
              </a:outerShdw>
            </a:effectLst>
          </p:spPr>
          <p:txBody>
            <a:bodyPr lIns="51288" tIns="25643" rIns="51288" bIns="25643">
              <a:spAutoFit/>
            </a:bodyPr>
            <a:lstStyle/>
            <a:p>
              <a:endParaRPr lang="ru-RU"/>
            </a:p>
          </p:txBody>
        </p:sp>
        <p:sp>
          <p:nvSpPr>
            <p:cNvPr id="500" name="Line 337"/>
            <p:cNvSpPr>
              <a:spLocks noChangeShapeType="1"/>
            </p:cNvSpPr>
            <p:nvPr/>
          </p:nvSpPr>
          <p:spPr bwMode="auto">
            <a:xfrm flipH="1">
              <a:off x="622" y="1165"/>
              <a:ext cx="0" cy="51"/>
            </a:xfrm>
            <a:prstGeom prst="line">
              <a:avLst/>
            </a:prstGeom>
            <a:noFill/>
            <a:ln w="9525">
              <a:solidFill>
                <a:schemeClr val="tx2"/>
              </a:solidFill>
              <a:round/>
              <a:headEnd/>
              <a:tailEnd/>
            </a:ln>
            <a:effectLst>
              <a:outerShdw dist="45791" dir="2021404" algn="ctr" rotWithShape="0">
                <a:schemeClr val="tx1"/>
              </a:outerShdw>
            </a:effectLst>
          </p:spPr>
          <p:txBody>
            <a:bodyPr lIns="51288" tIns="25643" rIns="51288" bIns="25643">
              <a:spAutoFit/>
            </a:bodyPr>
            <a:lstStyle/>
            <a:p>
              <a:endParaRPr lang="ru-RU"/>
            </a:p>
          </p:txBody>
        </p:sp>
        <p:sp>
          <p:nvSpPr>
            <p:cNvPr id="501" name="Rectangle 338"/>
            <p:cNvSpPr>
              <a:spLocks noChangeArrowheads="1"/>
            </p:cNvSpPr>
            <p:nvPr/>
          </p:nvSpPr>
          <p:spPr bwMode="auto">
            <a:xfrm flipH="1">
              <a:off x="670" y="1164"/>
              <a:ext cx="46" cy="155"/>
            </a:xfrm>
            <a:prstGeom prst="rect">
              <a:avLst/>
            </a:prstGeom>
            <a:solidFill>
              <a:srgbClr val="339933"/>
            </a:solidFill>
            <a:ln w="9525">
              <a:solidFill>
                <a:schemeClr val="tx2"/>
              </a:solidFill>
              <a:miter lim="800000"/>
              <a:headEnd/>
              <a:tailEnd/>
            </a:ln>
            <a:effectLst>
              <a:outerShdw dist="45791" dir="2021404" algn="ctr" rotWithShape="0">
                <a:schemeClr val="tx1"/>
              </a:outerShdw>
            </a:effectLst>
          </p:spPr>
          <p:txBody>
            <a:bodyPr lIns="51288" tIns="25643" rIns="51288" bIns="25643">
              <a:spAutoFit/>
            </a:bodyPr>
            <a:lstStyle/>
            <a:p>
              <a:endParaRPr lang="ru-RU"/>
            </a:p>
          </p:txBody>
        </p:sp>
        <p:sp>
          <p:nvSpPr>
            <p:cNvPr id="502" name="Line 339"/>
            <p:cNvSpPr>
              <a:spLocks noChangeShapeType="1"/>
            </p:cNvSpPr>
            <p:nvPr/>
          </p:nvSpPr>
          <p:spPr bwMode="auto">
            <a:xfrm flipH="1">
              <a:off x="662" y="1225"/>
              <a:ext cx="0" cy="88"/>
            </a:xfrm>
            <a:prstGeom prst="line">
              <a:avLst/>
            </a:prstGeom>
            <a:noFill/>
            <a:ln w="9525">
              <a:solidFill>
                <a:schemeClr val="tx2"/>
              </a:solidFill>
              <a:round/>
              <a:headEnd/>
              <a:tailEnd/>
            </a:ln>
            <a:effectLst>
              <a:outerShdw dist="45791" dir="2021404" algn="ctr" rotWithShape="0">
                <a:schemeClr val="tx1"/>
              </a:outerShdw>
            </a:effectLst>
          </p:spPr>
          <p:txBody>
            <a:bodyPr lIns="51288" tIns="25643" rIns="51288" bIns="25643">
              <a:spAutoFit/>
            </a:bodyPr>
            <a:lstStyle/>
            <a:p>
              <a:endParaRPr lang="ru-RU"/>
            </a:p>
          </p:txBody>
        </p:sp>
        <p:sp>
          <p:nvSpPr>
            <p:cNvPr id="503" name="Line 340"/>
            <p:cNvSpPr>
              <a:spLocks noChangeShapeType="1"/>
            </p:cNvSpPr>
            <p:nvPr/>
          </p:nvSpPr>
          <p:spPr bwMode="auto">
            <a:xfrm flipH="1">
              <a:off x="723" y="1224"/>
              <a:ext cx="1" cy="87"/>
            </a:xfrm>
            <a:prstGeom prst="line">
              <a:avLst/>
            </a:prstGeom>
            <a:noFill/>
            <a:ln w="9525">
              <a:solidFill>
                <a:schemeClr val="tx2"/>
              </a:solidFill>
              <a:round/>
              <a:headEnd/>
              <a:tailEnd/>
            </a:ln>
            <a:effectLst>
              <a:outerShdw dist="45791" dir="2021404" algn="ctr" rotWithShape="0">
                <a:schemeClr val="tx1"/>
              </a:outerShdw>
            </a:effectLst>
          </p:spPr>
          <p:txBody>
            <a:bodyPr lIns="51288" tIns="25643" rIns="51288" bIns="25643">
              <a:spAutoFit/>
            </a:bodyPr>
            <a:lstStyle/>
            <a:p>
              <a:endParaRPr lang="ru-RU"/>
            </a:p>
          </p:txBody>
        </p:sp>
        <p:sp>
          <p:nvSpPr>
            <p:cNvPr id="504" name="Rectangle 341"/>
            <p:cNvSpPr>
              <a:spLocks noChangeArrowheads="1"/>
            </p:cNvSpPr>
            <p:nvPr/>
          </p:nvSpPr>
          <p:spPr bwMode="auto">
            <a:xfrm flipH="1">
              <a:off x="620" y="1261"/>
              <a:ext cx="11" cy="6"/>
            </a:xfrm>
            <a:prstGeom prst="rect">
              <a:avLst/>
            </a:prstGeom>
            <a:solidFill>
              <a:srgbClr val="339933"/>
            </a:solidFill>
            <a:ln w="9525">
              <a:solidFill>
                <a:schemeClr val="tx2"/>
              </a:solidFill>
              <a:miter lim="800000"/>
              <a:headEnd/>
              <a:tailEnd/>
            </a:ln>
            <a:effectLst>
              <a:outerShdw dist="45791" dir="2021404" algn="ctr" rotWithShape="0">
                <a:schemeClr val="tx1"/>
              </a:outerShdw>
            </a:effectLst>
          </p:spPr>
          <p:txBody>
            <a:bodyPr lIns="51288" tIns="25643" rIns="51288" bIns="25643">
              <a:spAutoFit/>
            </a:bodyPr>
            <a:lstStyle/>
            <a:p>
              <a:endParaRPr lang="ru-RU"/>
            </a:p>
          </p:txBody>
        </p:sp>
        <p:sp>
          <p:nvSpPr>
            <p:cNvPr id="505" name="Freeform 342"/>
            <p:cNvSpPr>
              <a:spLocks/>
            </p:cNvSpPr>
            <p:nvPr/>
          </p:nvSpPr>
          <p:spPr bwMode="auto">
            <a:xfrm flipH="1">
              <a:off x="617" y="1099"/>
              <a:ext cx="56" cy="2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8692" y="0"/>
                </a:cxn>
                <a:cxn ang="0">
                  <a:pos x="16154" y="0"/>
                </a:cxn>
                <a:cxn ang="0">
                  <a:pos x="18000" y="0"/>
                </a:cxn>
                <a:cxn ang="0">
                  <a:pos x="19923" y="19802"/>
                </a:cxn>
                <a:cxn ang="0">
                  <a:pos x="4923" y="2970"/>
                </a:cxn>
              </a:cxnLst>
              <a:rect l="0" t="0" r="r" b="b"/>
              <a:pathLst>
                <a:path w="20000" h="20000">
                  <a:moveTo>
                    <a:pt x="0" y="0"/>
                  </a:moveTo>
                  <a:lnTo>
                    <a:pt x="18692" y="0"/>
                  </a:lnTo>
                  <a:lnTo>
                    <a:pt x="16154" y="0"/>
                  </a:lnTo>
                  <a:lnTo>
                    <a:pt x="18000" y="0"/>
                  </a:lnTo>
                  <a:lnTo>
                    <a:pt x="19923" y="19802"/>
                  </a:lnTo>
                  <a:lnTo>
                    <a:pt x="4923" y="2970"/>
                  </a:lnTo>
                </a:path>
              </a:pathLst>
            </a:custGeom>
            <a:solidFill>
              <a:srgbClr val="339933"/>
            </a:solidFill>
            <a:ln w="9525" cap="flat">
              <a:solidFill>
                <a:schemeClr val="tx2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dist="45791" dir="2021404" algn="ctr" rotWithShape="0">
                <a:schemeClr val="tx1"/>
              </a:outerShdw>
            </a:effectLst>
          </p:spPr>
          <p:txBody>
            <a:bodyPr lIns="51288" tIns="25643" rIns="51288" bIns="25643">
              <a:spAutoFit/>
            </a:bodyPr>
            <a:lstStyle/>
            <a:p>
              <a:endParaRPr lang="ru-RU"/>
            </a:p>
          </p:txBody>
        </p:sp>
        <p:sp>
          <p:nvSpPr>
            <p:cNvPr id="506" name="Rectangle 343"/>
            <p:cNvSpPr>
              <a:spLocks noChangeArrowheads="1"/>
            </p:cNvSpPr>
            <p:nvPr/>
          </p:nvSpPr>
          <p:spPr bwMode="auto">
            <a:xfrm flipH="1">
              <a:off x="597" y="1361"/>
              <a:ext cx="15" cy="13"/>
            </a:xfrm>
            <a:prstGeom prst="rect">
              <a:avLst/>
            </a:prstGeom>
            <a:solidFill>
              <a:srgbClr val="339933"/>
            </a:solidFill>
            <a:ln w="9525">
              <a:solidFill>
                <a:schemeClr val="tx2"/>
              </a:solidFill>
              <a:miter lim="800000"/>
              <a:headEnd/>
              <a:tailEnd/>
            </a:ln>
            <a:effectLst>
              <a:outerShdw dist="45791" dir="2021404" algn="ctr" rotWithShape="0">
                <a:schemeClr val="tx1"/>
              </a:outerShdw>
            </a:effectLst>
          </p:spPr>
          <p:txBody>
            <a:bodyPr lIns="51288" tIns="25643" rIns="51288" bIns="25643">
              <a:spAutoFit/>
            </a:bodyPr>
            <a:lstStyle/>
            <a:p>
              <a:endParaRPr lang="ru-RU"/>
            </a:p>
          </p:txBody>
        </p:sp>
        <p:sp>
          <p:nvSpPr>
            <p:cNvPr id="507" name="Line 344"/>
            <p:cNvSpPr>
              <a:spLocks noChangeShapeType="1"/>
            </p:cNvSpPr>
            <p:nvPr/>
          </p:nvSpPr>
          <p:spPr bwMode="auto">
            <a:xfrm flipH="1">
              <a:off x="613" y="1342"/>
              <a:ext cx="25" cy="63"/>
            </a:xfrm>
            <a:prstGeom prst="line">
              <a:avLst/>
            </a:prstGeom>
            <a:noFill/>
            <a:ln w="9525">
              <a:solidFill>
                <a:schemeClr val="tx2"/>
              </a:solidFill>
              <a:round/>
              <a:headEnd/>
              <a:tailEnd/>
            </a:ln>
            <a:effectLst>
              <a:outerShdw dist="45791" dir="2021404" algn="ctr" rotWithShape="0">
                <a:schemeClr val="tx1"/>
              </a:outerShdw>
            </a:effectLst>
          </p:spPr>
          <p:txBody>
            <a:bodyPr lIns="51288" tIns="25643" rIns="51288" bIns="25643">
              <a:spAutoFit/>
            </a:bodyPr>
            <a:lstStyle/>
            <a:p>
              <a:endParaRPr lang="ru-RU"/>
            </a:p>
          </p:txBody>
        </p:sp>
        <p:sp>
          <p:nvSpPr>
            <p:cNvPr id="508" name="Oval 345"/>
            <p:cNvSpPr>
              <a:spLocks noChangeArrowheads="1"/>
            </p:cNvSpPr>
            <p:nvPr/>
          </p:nvSpPr>
          <p:spPr bwMode="auto">
            <a:xfrm flipH="1">
              <a:off x="645" y="1380"/>
              <a:ext cx="66" cy="83"/>
            </a:xfrm>
            <a:prstGeom prst="ellipse">
              <a:avLst/>
            </a:prstGeom>
            <a:solidFill>
              <a:srgbClr val="339933"/>
            </a:solidFill>
            <a:ln w="9525">
              <a:solidFill>
                <a:schemeClr val="tx2"/>
              </a:solidFill>
              <a:round/>
              <a:headEnd/>
              <a:tailEnd/>
            </a:ln>
            <a:effectLst>
              <a:outerShdw dist="45791" dir="2021404" algn="ctr" rotWithShape="0">
                <a:schemeClr val="tx1"/>
              </a:outerShdw>
            </a:effectLst>
          </p:spPr>
          <p:txBody>
            <a:bodyPr lIns="51288" tIns="25643" rIns="51288" bIns="25643">
              <a:spAutoFit/>
            </a:bodyPr>
            <a:lstStyle/>
            <a:p>
              <a:endParaRPr lang="ru-RU"/>
            </a:p>
          </p:txBody>
        </p:sp>
        <p:sp>
          <p:nvSpPr>
            <p:cNvPr id="509" name="Oval 346"/>
            <p:cNvSpPr>
              <a:spLocks noChangeArrowheads="1"/>
            </p:cNvSpPr>
            <p:nvPr/>
          </p:nvSpPr>
          <p:spPr bwMode="auto">
            <a:xfrm flipH="1">
              <a:off x="790" y="1380"/>
              <a:ext cx="67" cy="83"/>
            </a:xfrm>
            <a:prstGeom prst="ellipse">
              <a:avLst/>
            </a:prstGeom>
            <a:solidFill>
              <a:srgbClr val="339933"/>
            </a:solidFill>
            <a:ln w="9525">
              <a:solidFill>
                <a:schemeClr val="tx2"/>
              </a:solidFill>
              <a:round/>
              <a:headEnd/>
              <a:tailEnd/>
            </a:ln>
            <a:effectLst>
              <a:outerShdw dist="45791" dir="2021404" algn="ctr" rotWithShape="0">
                <a:schemeClr val="tx1"/>
              </a:outerShdw>
            </a:effectLst>
          </p:spPr>
          <p:txBody>
            <a:bodyPr lIns="51288" tIns="25643" rIns="51288" bIns="25643">
              <a:spAutoFit/>
            </a:bodyPr>
            <a:lstStyle/>
            <a:p>
              <a:endParaRPr lang="ru-RU"/>
            </a:p>
          </p:txBody>
        </p:sp>
        <p:sp>
          <p:nvSpPr>
            <p:cNvPr id="510" name="Oval 347"/>
            <p:cNvSpPr>
              <a:spLocks noChangeArrowheads="1"/>
            </p:cNvSpPr>
            <p:nvPr/>
          </p:nvSpPr>
          <p:spPr bwMode="auto">
            <a:xfrm flipH="1">
              <a:off x="947" y="1380"/>
              <a:ext cx="67" cy="83"/>
            </a:xfrm>
            <a:prstGeom prst="ellipse">
              <a:avLst/>
            </a:prstGeom>
            <a:solidFill>
              <a:srgbClr val="339933"/>
            </a:solidFill>
            <a:ln w="9525">
              <a:solidFill>
                <a:schemeClr val="tx2"/>
              </a:solidFill>
              <a:round/>
              <a:headEnd/>
              <a:tailEnd/>
            </a:ln>
            <a:effectLst>
              <a:outerShdw dist="45791" dir="2021404" algn="ctr" rotWithShape="0">
                <a:schemeClr val="tx1"/>
              </a:outerShdw>
            </a:effectLst>
          </p:spPr>
          <p:txBody>
            <a:bodyPr lIns="51288" tIns="25643" rIns="51288" bIns="25643">
              <a:spAutoFit/>
            </a:bodyPr>
            <a:lstStyle/>
            <a:p>
              <a:endParaRPr lang="ru-RU"/>
            </a:p>
          </p:txBody>
        </p:sp>
        <p:sp>
          <p:nvSpPr>
            <p:cNvPr id="511" name="Freeform 348"/>
            <p:cNvSpPr>
              <a:spLocks/>
            </p:cNvSpPr>
            <p:nvPr/>
          </p:nvSpPr>
          <p:spPr bwMode="auto">
            <a:xfrm flipH="1">
              <a:off x="591" y="1377"/>
              <a:ext cx="461" cy="55"/>
            </a:xfrm>
            <a:custGeom>
              <a:avLst/>
              <a:gdLst/>
              <a:ahLst/>
              <a:cxnLst>
                <a:cxn ang="0">
                  <a:pos x="16447" y="19286"/>
                </a:cxn>
                <a:cxn ang="0">
                  <a:pos x="19991" y="19286"/>
                </a:cxn>
                <a:cxn ang="0">
                  <a:pos x="19991" y="14592"/>
                </a:cxn>
                <a:cxn ang="0">
                  <a:pos x="17073" y="14592"/>
                </a:cxn>
                <a:cxn ang="0">
                  <a:pos x="16737" y="4082"/>
                </a:cxn>
                <a:cxn ang="0">
                  <a:pos x="13474" y="0"/>
                </a:cxn>
                <a:cxn ang="0">
                  <a:pos x="5610" y="0"/>
                </a:cxn>
                <a:cxn ang="0">
                  <a:pos x="2244" y="5306"/>
                </a:cxn>
                <a:cxn ang="0">
                  <a:pos x="1907" y="12959"/>
                </a:cxn>
                <a:cxn ang="0">
                  <a:pos x="0" y="12959"/>
                </a:cxn>
                <a:cxn ang="0">
                  <a:pos x="0" y="17041"/>
                </a:cxn>
                <a:cxn ang="0">
                  <a:pos x="3366" y="17041"/>
                </a:cxn>
                <a:cxn ang="0">
                  <a:pos x="4151" y="9490"/>
                </a:cxn>
                <a:cxn ang="0">
                  <a:pos x="9257" y="9490"/>
                </a:cxn>
                <a:cxn ang="0">
                  <a:pos x="9425" y="18061"/>
                </a:cxn>
                <a:cxn ang="0">
                  <a:pos x="10276" y="18776"/>
                </a:cxn>
                <a:cxn ang="0">
                  <a:pos x="10500" y="10000"/>
                </a:cxn>
                <a:cxn ang="0">
                  <a:pos x="15166" y="10000"/>
                </a:cxn>
                <a:cxn ang="0">
                  <a:pos x="15662" y="19898"/>
                </a:cxn>
                <a:cxn ang="0">
                  <a:pos x="16447" y="19286"/>
                </a:cxn>
              </a:cxnLst>
              <a:rect l="0" t="0" r="r" b="b"/>
              <a:pathLst>
                <a:path w="20000" h="20000">
                  <a:moveTo>
                    <a:pt x="16447" y="19286"/>
                  </a:moveTo>
                  <a:lnTo>
                    <a:pt x="19991" y="19286"/>
                  </a:lnTo>
                  <a:lnTo>
                    <a:pt x="19991" y="14592"/>
                  </a:lnTo>
                  <a:lnTo>
                    <a:pt x="17073" y="14592"/>
                  </a:lnTo>
                  <a:lnTo>
                    <a:pt x="16737" y="4082"/>
                  </a:lnTo>
                  <a:lnTo>
                    <a:pt x="13474" y="0"/>
                  </a:lnTo>
                  <a:lnTo>
                    <a:pt x="5610" y="0"/>
                  </a:lnTo>
                  <a:lnTo>
                    <a:pt x="2244" y="5306"/>
                  </a:lnTo>
                  <a:lnTo>
                    <a:pt x="1907" y="12959"/>
                  </a:lnTo>
                  <a:lnTo>
                    <a:pt x="0" y="12959"/>
                  </a:lnTo>
                  <a:lnTo>
                    <a:pt x="0" y="17041"/>
                  </a:lnTo>
                  <a:lnTo>
                    <a:pt x="3366" y="17041"/>
                  </a:lnTo>
                  <a:lnTo>
                    <a:pt x="4151" y="9490"/>
                  </a:lnTo>
                  <a:lnTo>
                    <a:pt x="9257" y="9490"/>
                  </a:lnTo>
                  <a:lnTo>
                    <a:pt x="9425" y="18061"/>
                  </a:lnTo>
                  <a:lnTo>
                    <a:pt x="10276" y="18776"/>
                  </a:lnTo>
                  <a:lnTo>
                    <a:pt x="10500" y="10000"/>
                  </a:lnTo>
                  <a:lnTo>
                    <a:pt x="15166" y="10000"/>
                  </a:lnTo>
                  <a:lnTo>
                    <a:pt x="15662" y="19898"/>
                  </a:lnTo>
                  <a:lnTo>
                    <a:pt x="16447" y="19286"/>
                  </a:lnTo>
                  <a:close/>
                </a:path>
              </a:pathLst>
            </a:custGeom>
            <a:solidFill>
              <a:srgbClr val="339933"/>
            </a:solidFill>
            <a:ln w="9525" cap="flat">
              <a:solidFill>
                <a:schemeClr val="tx2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dist="45791" dir="2021404" algn="ctr" rotWithShape="0">
                <a:schemeClr val="tx1"/>
              </a:outerShdw>
            </a:effectLst>
          </p:spPr>
          <p:txBody>
            <a:bodyPr lIns="51288" tIns="25643" rIns="51288" bIns="25643">
              <a:spAutoFit/>
            </a:bodyPr>
            <a:lstStyle/>
            <a:p>
              <a:endParaRPr lang="ru-RU"/>
            </a:p>
          </p:txBody>
        </p:sp>
        <p:sp>
          <p:nvSpPr>
            <p:cNvPr id="512" name="Freeform 349"/>
            <p:cNvSpPr>
              <a:spLocks/>
            </p:cNvSpPr>
            <p:nvPr/>
          </p:nvSpPr>
          <p:spPr bwMode="auto">
            <a:xfrm flipH="1">
              <a:off x="680" y="1427"/>
              <a:ext cx="136" cy="18"/>
            </a:xfrm>
            <a:custGeom>
              <a:avLst/>
              <a:gdLst/>
              <a:ahLst/>
              <a:cxnLst>
                <a:cxn ang="0">
                  <a:pos x="19968" y="7188"/>
                </a:cxn>
                <a:cxn ang="0">
                  <a:pos x="12361" y="0"/>
                </a:cxn>
                <a:cxn ang="0">
                  <a:pos x="0" y="7188"/>
                </a:cxn>
                <a:cxn ang="0">
                  <a:pos x="12742" y="19688"/>
                </a:cxn>
                <a:cxn ang="0">
                  <a:pos x="19968" y="7188"/>
                </a:cxn>
              </a:cxnLst>
              <a:rect l="0" t="0" r="r" b="b"/>
              <a:pathLst>
                <a:path w="20000" h="20000">
                  <a:moveTo>
                    <a:pt x="19968" y="7188"/>
                  </a:moveTo>
                  <a:lnTo>
                    <a:pt x="12361" y="0"/>
                  </a:lnTo>
                  <a:lnTo>
                    <a:pt x="0" y="7188"/>
                  </a:lnTo>
                  <a:lnTo>
                    <a:pt x="12742" y="19688"/>
                  </a:lnTo>
                  <a:lnTo>
                    <a:pt x="19968" y="7188"/>
                  </a:lnTo>
                  <a:close/>
                </a:path>
              </a:pathLst>
            </a:custGeom>
            <a:solidFill>
              <a:srgbClr val="339933"/>
            </a:solidFill>
            <a:ln w="9525" cap="flat">
              <a:solidFill>
                <a:schemeClr val="tx2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dist="45791" dir="2021404" algn="ctr" rotWithShape="0">
                <a:schemeClr val="tx1"/>
              </a:outerShdw>
            </a:effectLst>
          </p:spPr>
          <p:txBody>
            <a:bodyPr lIns="51288" tIns="25643" rIns="51288" bIns="25643">
              <a:spAutoFit/>
            </a:bodyPr>
            <a:lstStyle/>
            <a:p>
              <a:endParaRPr lang="ru-RU"/>
            </a:p>
          </p:txBody>
        </p:sp>
        <p:sp>
          <p:nvSpPr>
            <p:cNvPr id="513" name="Freeform 350"/>
            <p:cNvSpPr>
              <a:spLocks/>
            </p:cNvSpPr>
            <p:nvPr/>
          </p:nvSpPr>
          <p:spPr bwMode="auto">
            <a:xfrm flipH="1">
              <a:off x="838" y="1427"/>
              <a:ext cx="136" cy="18"/>
            </a:xfrm>
            <a:custGeom>
              <a:avLst/>
              <a:gdLst/>
              <a:ahLst/>
              <a:cxnLst>
                <a:cxn ang="0">
                  <a:pos x="0" y="7188"/>
                </a:cxn>
                <a:cxn ang="0">
                  <a:pos x="7575" y="0"/>
                </a:cxn>
                <a:cxn ang="0">
                  <a:pos x="19968" y="7188"/>
                </a:cxn>
                <a:cxn ang="0">
                  <a:pos x="7195" y="19688"/>
                </a:cxn>
                <a:cxn ang="0">
                  <a:pos x="0" y="7188"/>
                </a:cxn>
              </a:cxnLst>
              <a:rect l="0" t="0" r="r" b="b"/>
              <a:pathLst>
                <a:path w="20000" h="20000">
                  <a:moveTo>
                    <a:pt x="0" y="7188"/>
                  </a:moveTo>
                  <a:lnTo>
                    <a:pt x="7575" y="0"/>
                  </a:lnTo>
                  <a:lnTo>
                    <a:pt x="19968" y="7188"/>
                  </a:lnTo>
                  <a:lnTo>
                    <a:pt x="7195" y="19688"/>
                  </a:lnTo>
                  <a:lnTo>
                    <a:pt x="0" y="7188"/>
                  </a:lnTo>
                  <a:close/>
                </a:path>
              </a:pathLst>
            </a:custGeom>
            <a:solidFill>
              <a:srgbClr val="339933"/>
            </a:solidFill>
            <a:ln w="9525" cap="flat">
              <a:solidFill>
                <a:schemeClr val="tx2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dist="45791" dir="2021404" algn="ctr" rotWithShape="0">
                <a:schemeClr val="tx1"/>
              </a:outerShdw>
            </a:effectLst>
          </p:spPr>
          <p:txBody>
            <a:bodyPr lIns="51288" tIns="25643" rIns="51288" bIns="25643">
              <a:spAutoFit/>
            </a:bodyPr>
            <a:lstStyle/>
            <a:p>
              <a:endParaRPr lang="ru-RU"/>
            </a:p>
          </p:txBody>
        </p:sp>
        <p:sp>
          <p:nvSpPr>
            <p:cNvPr id="514" name="Rectangle 351"/>
            <p:cNvSpPr>
              <a:spLocks noChangeArrowheads="1"/>
            </p:cNvSpPr>
            <p:nvPr/>
          </p:nvSpPr>
          <p:spPr bwMode="auto">
            <a:xfrm flipH="1">
              <a:off x="727" y="1099"/>
              <a:ext cx="1018" cy="239"/>
            </a:xfrm>
            <a:prstGeom prst="rect">
              <a:avLst/>
            </a:prstGeom>
            <a:solidFill>
              <a:srgbClr val="339933"/>
            </a:solidFill>
            <a:ln w="9525">
              <a:solidFill>
                <a:schemeClr val="tx2"/>
              </a:solidFill>
              <a:miter lim="800000"/>
              <a:headEnd/>
              <a:tailEnd/>
            </a:ln>
            <a:effectLst>
              <a:outerShdw dist="45791" dir="2021404" algn="ctr" rotWithShape="0">
                <a:schemeClr val="tx1"/>
              </a:outerShdw>
            </a:effectLst>
          </p:spPr>
          <p:txBody>
            <a:bodyPr lIns="51288" tIns="25643" rIns="51288" bIns="25643">
              <a:spAutoFit/>
            </a:bodyPr>
            <a:lstStyle/>
            <a:p>
              <a:endParaRPr lang="ru-RU"/>
            </a:p>
          </p:txBody>
        </p:sp>
        <p:sp>
          <p:nvSpPr>
            <p:cNvPr id="515" name="Line 352"/>
            <p:cNvSpPr>
              <a:spLocks noChangeShapeType="1"/>
            </p:cNvSpPr>
            <p:nvPr/>
          </p:nvSpPr>
          <p:spPr bwMode="auto">
            <a:xfrm flipH="1">
              <a:off x="667" y="1361"/>
              <a:ext cx="1133" cy="1"/>
            </a:xfrm>
            <a:prstGeom prst="line">
              <a:avLst/>
            </a:prstGeom>
            <a:noFill/>
            <a:ln w="9525">
              <a:solidFill>
                <a:schemeClr val="tx2"/>
              </a:solidFill>
              <a:round/>
              <a:headEnd/>
              <a:tailEnd/>
            </a:ln>
            <a:effectLst>
              <a:outerShdw dist="45791" dir="2021404" algn="ctr" rotWithShape="0">
                <a:schemeClr val="tx1"/>
              </a:outerShdw>
            </a:effectLst>
          </p:spPr>
          <p:txBody>
            <a:bodyPr lIns="51288" tIns="25643" rIns="51288" bIns="25643">
              <a:spAutoFit/>
            </a:bodyPr>
            <a:lstStyle/>
            <a:p>
              <a:endParaRPr lang="ru-RU"/>
            </a:p>
          </p:txBody>
        </p:sp>
        <p:sp>
          <p:nvSpPr>
            <p:cNvPr id="516" name="Rectangle 353"/>
            <p:cNvSpPr>
              <a:spLocks noChangeArrowheads="1"/>
            </p:cNvSpPr>
            <p:nvPr/>
          </p:nvSpPr>
          <p:spPr bwMode="auto">
            <a:xfrm flipH="1">
              <a:off x="1276" y="1381"/>
              <a:ext cx="84" cy="65"/>
            </a:xfrm>
            <a:prstGeom prst="rect">
              <a:avLst/>
            </a:prstGeom>
            <a:solidFill>
              <a:srgbClr val="339933"/>
            </a:solidFill>
            <a:ln w="9525">
              <a:solidFill>
                <a:schemeClr val="tx2"/>
              </a:solidFill>
              <a:miter lim="800000"/>
              <a:headEnd/>
              <a:tailEnd/>
            </a:ln>
            <a:effectLst>
              <a:outerShdw dist="45791" dir="2021404" algn="ctr" rotWithShape="0">
                <a:schemeClr val="tx1"/>
              </a:outerShdw>
            </a:effectLst>
          </p:spPr>
          <p:txBody>
            <a:bodyPr lIns="51288" tIns="25643" rIns="51288" bIns="25643">
              <a:spAutoFit/>
            </a:bodyPr>
            <a:lstStyle/>
            <a:p>
              <a:endParaRPr lang="ru-RU"/>
            </a:p>
          </p:txBody>
        </p:sp>
        <p:sp>
          <p:nvSpPr>
            <p:cNvPr id="517" name="Rectangle 354"/>
            <p:cNvSpPr>
              <a:spLocks noChangeArrowheads="1"/>
            </p:cNvSpPr>
            <p:nvPr/>
          </p:nvSpPr>
          <p:spPr bwMode="auto">
            <a:xfrm flipH="1">
              <a:off x="1229" y="1381"/>
              <a:ext cx="43" cy="65"/>
            </a:xfrm>
            <a:prstGeom prst="rect">
              <a:avLst/>
            </a:prstGeom>
            <a:solidFill>
              <a:srgbClr val="339933"/>
            </a:solidFill>
            <a:ln w="9525">
              <a:solidFill>
                <a:schemeClr val="tx2"/>
              </a:solidFill>
              <a:miter lim="800000"/>
              <a:headEnd/>
              <a:tailEnd/>
            </a:ln>
            <a:effectLst>
              <a:outerShdw dist="45791" dir="2021404" algn="ctr" rotWithShape="0">
                <a:schemeClr val="tx1"/>
              </a:outerShdw>
            </a:effectLst>
          </p:spPr>
          <p:txBody>
            <a:bodyPr lIns="51288" tIns="25643" rIns="51288" bIns="25643">
              <a:spAutoFit/>
            </a:bodyPr>
            <a:lstStyle/>
            <a:p>
              <a:endParaRPr lang="ru-RU"/>
            </a:p>
          </p:txBody>
        </p:sp>
        <p:sp>
          <p:nvSpPr>
            <p:cNvPr id="518" name="Rectangle 355"/>
            <p:cNvSpPr>
              <a:spLocks noChangeArrowheads="1"/>
            </p:cNvSpPr>
            <p:nvPr/>
          </p:nvSpPr>
          <p:spPr bwMode="auto">
            <a:xfrm flipH="1">
              <a:off x="1104" y="1381"/>
              <a:ext cx="78" cy="65"/>
            </a:xfrm>
            <a:prstGeom prst="rect">
              <a:avLst/>
            </a:prstGeom>
            <a:solidFill>
              <a:srgbClr val="339933"/>
            </a:solidFill>
            <a:ln w="9525">
              <a:solidFill>
                <a:schemeClr val="tx2"/>
              </a:solidFill>
              <a:miter lim="800000"/>
              <a:headEnd/>
              <a:tailEnd/>
            </a:ln>
            <a:effectLst>
              <a:outerShdw dist="45791" dir="2021404" algn="ctr" rotWithShape="0">
                <a:schemeClr val="tx1"/>
              </a:outerShdw>
            </a:effectLst>
          </p:spPr>
          <p:txBody>
            <a:bodyPr lIns="51288" tIns="25643" rIns="51288" bIns="25643">
              <a:spAutoFit/>
            </a:bodyPr>
            <a:lstStyle/>
            <a:p>
              <a:endParaRPr lang="ru-RU"/>
            </a:p>
          </p:txBody>
        </p:sp>
        <p:sp>
          <p:nvSpPr>
            <p:cNvPr id="519" name="Rectangle 356"/>
            <p:cNvSpPr>
              <a:spLocks noChangeArrowheads="1"/>
            </p:cNvSpPr>
            <p:nvPr/>
          </p:nvSpPr>
          <p:spPr bwMode="auto">
            <a:xfrm flipH="1">
              <a:off x="1063" y="1381"/>
              <a:ext cx="37" cy="65"/>
            </a:xfrm>
            <a:prstGeom prst="rect">
              <a:avLst/>
            </a:prstGeom>
            <a:solidFill>
              <a:srgbClr val="339933"/>
            </a:solidFill>
            <a:ln w="9525">
              <a:solidFill>
                <a:schemeClr val="tx2"/>
              </a:solidFill>
              <a:miter lim="800000"/>
              <a:headEnd/>
              <a:tailEnd/>
            </a:ln>
            <a:effectLst>
              <a:outerShdw dist="45791" dir="2021404" algn="ctr" rotWithShape="0">
                <a:schemeClr val="tx1"/>
              </a:outerShdw>
            </a:effectLst>
          </p:spPr>
          <p:txBody>
            <a:bodyPr lIns="51288" tIns="25643" rIns="51288" bIns="25643">
              <a:spAutoFit/>
            </a:bodyPr>
            <a:lstStyle/>
            <a:p>
              <a:endParaRPr lang="ru-RU"/>
            </a:p>
          </p:txBody>
        </p:sp>
        <p:sp>
          <p:nvSpPr>
            <p:cNvPr id="520" name="Rectangle 357"/>
            <p:cNvSpPr>
              <a:spLocks noChangeArrowheads="1"/>
            </p:cNvSpPr>
            <p:nvPr/>
          </p:nvSpPr>
          <p:spPr bwMode="auto">
            <a:xfrm flipH="1">
              <a:off x="1186" y="1381"/>
              <a:ext cx="37" cy="65"/>
            </a:xfrm>
            <a:prstGeom prst="rect">
              <a:avLst/>
            </a:prstGeom>
            <a:solidFill>
              <a:srgbClr val="339933"/>
            </a:solidFill>
            <a:ln w="9525">
              <a:solidFill>
                <a:schemeClr val="tx2"/>
              </a:solidFill>
              <a:miter lim="800000"/>
              <a:headEnd/>
              <a:tailEnd/>
            </a:ln>
            <a:effectLst>
              <a:outerShdw dist="45791" dir="2021404" algn="ctr" rotWithShape="0">
                <a:schemeClr val="tx1"/>
              </a:outerShdw>
            </a:effectLst>
          </p:spPr>
          <p:txBody>
            <a:bodyPr lIns="51288" tIns="25643" rIns="51288" bIns="25643">
              <a:spAutoFit/>
            </a:bodyPr>
            <a:lstStyle/>
            <a:p>
              <a:endParaRPr lang="ru-RU"/>
            </a:p>
          </p:txBody>
        </p:sp>
        <p:sp>
          <p:nvSpPr>
            <p:cNvPr id="521" name="Rectangle 358"/>
            <p:cNvSpPr>
              <a:spLocks noChangeArrowheads="1"/>
            </p:cNvSpPr>
            <p:nvPr/>
          </p:nvSpPr>
          <p:spPr bwMode="auto">
            <a:xfrm flipH="1">
              <a:off x="1365" y="1381"/>
              <a:ext cx="36" cy="65"/>
            </a:xfrm>
            <a:prstGeom prst="rect">
              <a:avLst/>
            </a:prstGeom>
            <a:solidFill>
              <a:srgbClr val="339933"/>
            </a:solidFill>
            <a:ln w="9525">
              <a:solidFill>
                <a:schemeClr val="tx2"/>
              </a:solidFill>
              <a:miter lim="800000"/>
              <a:headEnd/>
              <a:tailEnd/>
            </a:ln>
            <a:effectLst>
              <a:outerShdw dist="45791" dir="2021404" algn="ctr" rotWithShape="0">
                <a:schemeClr val="tx1"/>
              </a:outerShdw>
            </a:effectLst>
          </p:spPr>
          <p:txBody>
            <a:bodyPr lIns="51288" tIns="25643" rIns="51288" bIns="25643">
              <a:spAutoFit/>
            </a:bodyPr>
            <a:lstStyle/>
            <a:p>
              <a:endParaRPr lang="ru-RU"/>
            </a:p>
          </p:txBody>
        </p:sp>
        <p:sp>
          <p:nvSpPr>
            <p:cNvPr id="522" name="Line 359"/>
            <p:cNvSpPr>
              <a:spLocks noChangeShapeType="1"/>
            </p:cNvSpPr>
            <p:nvPr/>
          </p:nvSpPr>
          <p:spPr bwMode="auto">
            <a:xfrm flipH="1">
              <a:off x="1399" y="1344"/>
              <a:ext cx="0" cy="102"/>
            </a:xfrm>
            <a:prstGeom prst="line">
              <a:avLst/>
            </a:prstGeom>
            <a:noFill/>
            <a:ln w="9525">
              <a:solidFill>
                <a:schemeClr val="tx2"/>
              </a:solidFill>
              <a:round/>
              <a:headEnd/>
              <a:tailEnd/>
            </a:ln>
            <a:effectLst>
              <a:outerShdw dist="45791" dir="2021404" algn="ctr" rotWithShape="0">
                <a:schemeClr val="tx1"/>
              </a:outerShdw>
            </a:effectLst>
          </p:spPr>
          <p:txBody>
            <a:bodyPr lIns="51288" tIns="25643" rIns="51288" bIns="25643">
              <a:spAutoFit/>
            </a:bodyPr>
            <a:lstStyle/>
            <a:p>
              <a:endParaRPr lang="ru-RU"/>
            </a:p>
          </p:txBody>
        </p:sp>
        <p:sp>
          <p:nvSpPr>
            <p:cNvPr id="523" name="Line 360"/>
            <p:cNvSpPr>
              <a:spLocks noChangeShapeType="1"/>
            </p:cNvSpPr>
            <p:nvPr/>
          </p:nvSpPr>
          <p:spPr bwMode="auto">
            <a:xfrm flipH="1">
              <a:off x="1070" y="1381"/>
              <a:ext cx="0" cy="67"/>
            </a:xfrm>
            <a:prstGeom prst="line">
              <a:avLst/>
            </a:prstGeom>
            <a:noFill/>
            <a:ln w="9525">
              <a:solidFill>
                <a:schemeClr val="tx2"/>
              </a:solidFill>
              <a:round/>
              <a:headEnd/>
              <a:tailEnd/>
            </a:ln>
            <a:effectLst>
              <a:outerShdw dist="45791" dir="2021404" algn="ctr" rotWithShape="0">
                <a:schemeClr val="tx1"/>
              </a:outerShdw>
            </a:effectLst>
          </p:spPr>
          <p:txBody>
            <a:bodyPr lIns="51288" tIns="25643" rIns="51288" bIns="25643">
              <a:spAutoFit/>
            </a:bodyPr>
            <a:lstStyle/>
            <a:p>
              <a:endParaRPr lang="ru-RU"/>
            </a:p>
          </p:txBody>
        </p:sp>
        <p:sp>
          <p:nvSpPr>
            <p:cNvPr id="524" name="Line 361"/>
            <p:cNvSpPr>
              <a:spLocks noChangeShapeType="1"/>
            </p:cNvSpPr>
            <p:nvPr/>
          </p:nvSpPr>
          <p:spPr bwMode="auto">
            <a:xfrm flipH="1">
              <a:off x="1195" y="1347"/>
              <a:ext cx="0" cy="101"/>
            </a:xfrm>
            <a:prstGeom prst="line">
              <a:avLst/>
            </a:prstGeom>
            <a:noFill/>
            <a:ln w="9525">
              <a:solidFill>
                <a:schemeClr val="tx2"/>
              </a:solidFill>
              <a:round/>
              <a:headEnd/>
              <a:tailEnd/>
            </a:ln>
            <a:effectLst>
              <a:outerShdw dist="45791" dir="2021404" algn="ctr" rotWithShape="0">
                <a:schemeClr val="tx1"/>
              </a:outerShdw>
            </a:effectLst>
          </p:spPr>
          <p:txBody>
            <a:bodyPr lIns="51288" tIns="25643" rIns="51288" bIns="25643">
              <a:spAutoFit/>
            </a:bodyPr>
            <a:lstStyle/>
            <a:p>
              <a:endParaRPr lang="ru-RU"/>
            </a:p>
          </p:txBody>
        </p:sp>
        <p:sp>
          <p:nvSpPr>
            <p:cNvPr id="525" name="Line 362"/>
            <p:cNvSpPr>
              <a:spLocks noChangeShapeType="1"/>
            </p:cNvSpPr>
            <p:nvPr/>
          </p:nvSpPr>
          <p:spPr bwMode="auto">
            <a:xfrm flipH="1">
              <a:off x="1261" y="1347"/>
              <a:ext cx="1" cy="101"/>
            </a:xfrm>
            <a:prstGeom prst="line">
              <a:avLst/>
            </a:prstGeom>
            <a:noFill/>
            <a:ln w="9525">
              <a:solidFill>
                <a:schemeClr val="tx2"/>
              </a:solidFill>
              <a:round/>
              <a:headEnd/>
              <a:tailEnd/>
            </a:ln>
            <a:effectLst>
              <a:outerShdw dist="45791" dir="2021404" algn="ctr" rotWithShape="0">
                <a:schemeClr val="tx1"/>
              </a:outerShdw>
            </a:effectLst>
          </p:spPr>
          <p:txBody>
            <a:bodyPr lIns="51288" tIns="25643" rIns="51288" bIns="25643">
              <a:spAutoFit/>
            </a:bodyPr>
            <a:lstStyle/>
            <a:p>
              <a:endParaRPr lang="ru-RU"/>
            </a:p>
          </p:txBody>
        </p:sp>
        <p:sp>
          <p:nvSpPr>
            <p:cNvPr id="526" name="Rectangle 363"/>
            <p:cNvSpPr>
              <a:spLocks noChangeArrowheads="1"/>
            </p:cNvSpPr>
            <p:nvPr/>
          </p:nvSpPr>
          <p:spPr bwMode="auto">
            <a:xfrm flipH="1">
              <a:off x="1309" y="1347"/>
              <a:ext cx="36" cy="29"/>
            </a:xfrm>
            <a:prstGeom prst="rect">
              <a:avLst/>
            </a:prstGeom>
            <a:solidFill>
              <a:srgbClr val="339933"/>
            </a:solidFill>
            <a:ln w="9525">
              <a:solidFill>
                <a:schemeClr val="tx2"/>
              </a:solidFill>
              <a:miter lim="800000"/>
              <a:headEnd/>
              <a:tailEnd/>
            </a:ln>
            <a:effectLst>
              <a:outerShdw dist="45791" dir="2021404" algn="ctr" rotWithShape="0">
                <a:schemeClr val="tx1"/>
              </a:outerShdw>
            </a:effectLst>
          </p:spPr>
          <p:txBody>
            <a:bodyPr lIns="51288" tIns="25643" rIns="51288" bIns="25643">
              <a:spAutoFit/>
            </a:bodyPr>
            <a:lstStyle/>
            <a:p>
              <a:endParaRPr lang="ru-RU"/>
            </a:p>
          </p:txBody>
        </p:sp>
        <p:sp>
          <p:nvSpPr>
            <p:cNvPr id="527" name="Rectangle 364"/>
            <p:cNvSpPr>
              <a:spLocks noChangeArrowheads="1"/>
            </p:cNvSpPr>
            <p:nvPr/>
          </p:nvSpPr>
          <p:spPr bwMode="auto">
            <a:xfrm flipH="1">
              <a:off x="1061" y="1347"/>
              <a:ext cx="37" cy="29"/>
            </a:xfrm>
            <a:prstGeom prst="rect">
              <a:avLst/>
            </a:prstGeom>
            <a:solidFill>
              <a:srgbClr val="339933"/>
            </a:solidFill>
            <a:ln w="9525">
              <a:solidFill>
                <a:schemeClr val="tx2"/>
              </a:solidFill>
              <a:miter lim="800000"/>
              <a:headEnd/>
              <a:tailEnd/>
            </a:ln>
            <a:effectLst>
              <a:outerShdw dist="45791" dir="2021404" algn="ctr" rotWithShape="0">
                <a:schemeClr val="tx1"/>
              </a:outerShdw>
            </a:effectLst>
          </p:spPr>
          <p:txBody>
            <a:bodyPr lIns="51288" tIns="25643" rIns="51288" bIns="25643">
              <a:spAutoFit/>
            </a:bodyPr>
            <a:lstStyle/>
            <a:p>
              <a:endParaRPr lang="ru-RU"/>
            </a:p>
          </p:txBody>
        </p:sp>
        <p:sp>
          <p:nvSpPr>
            <p:cNvPr id="528" name="Line 365"/>
            <p:cNvSpPr>
              <a:spLocks noChangeShapeType="1"/>
            </p:cNvSpPr>
            <p:nvPr/>
          </p:nvSpPr>
          <p:spPr bwMode="auto">
            <a:xfrm flipH="1">
              <a:off x="736" y="1160"/>
              <a:ext cx="1003" cy="0"/>
            </a:xfrm>
            <a:prstGeom prst="line">
              <a:avLst/>
            </a:prstGeom>
            <a:noFill/>
            <a:ln w="9525">
              <a:solidFill>
                <a:schemeClr val="tx2"/>
              </a:solidFill>
              <a:round/>
              <a:headEnd/>
              <a:tailEnd/>
            </a:ln>
            <a:effectLst>
              <a:outerShdw dist="45791" dir="2021404" algn="ctr" rotWithShape="0">
                <a:schemeClr val="tx1"/>
              </a:outerShdw>
            </a:effectLst>
          </p:spPr>
          <p:txBody>
            <a:bodyPr lIns="51288" tIns="25643" rIns="51288" bIns="25643">
              <a:spAutoFit/>
            </a:bodyPr>
            <a:lstStyle/>
            <a:p>
              <a:endParaRPr lang="ru-RU"/>
            </a:p>
          </p:txBody>
        </p:sp>
        <p:sp>
          <p:nvSpPr>
            <p:cNvPr id="529" name="Rectangle 366"/>
            <p:cNvSpPr>
              <a:spLocks noChangeArrowheads="1"/>
            </p:cNvSpPr>
            <p:nvPr/>
          </p:nvSpPr>
          <p:spPr bwMode="auto">
            <a:xfrm flipH="1">
              <a:off x="1659" y="1184"/>
              <a:ext cx="39" cy="22"/>
            </a:xfrm>
            <a:prstGeom prst="rect">
              <a:avLst/>
            </a:prstGeom>
            <a:solidFill>
              <a:srgbClr val="339933"/>
            </a:solidFill>
            <a:ln w="9525">
              <a:solidFill>
                <a:schemeClr val="tx2"/>
              </a:solidFill>
              <a:miter lim="800000"/>
              <a:headEnd/>
              <a:tailEnd/>
            </a:ln>
            <a:effectLst>
              <a:outerShdw dist="17961" dir="2700000" algn="ctr" rotWithShape="0">
                <a:schemeClr val="tx1"/>
              </a:outerShdw>
            </a:effectLst>
          </p:spPr>
          <p:txBody>
            <a:bodyPr lIns="51288" tIns="25643" rIns="51288" bIns="25643">
              <a:spAutoFit/>
            </a:bodyPr>
            <a:lstStyle/>
            <a:p>
              <a:endParaRPr lang="ru-RU"/>
            </a:p>
          </p:txBody>
        </p:sp>
        <p:sp>
          <p:nvSpPr>
            <p:cNvPr id="530" name="Rectangle 367"/>
            <p:cNvSpPr>
              <a:spLocks noChangeArrowheads="1"/>
            </p:cNvSpPr>
            <p:nvPr/>
          </p:nvSpPr>
          <p:spPr bwMode="auto">
            <a:xfrm flipH="1">
              <a:off x="779" y="1184"/>
              <a:ext cx="39" cy="23"/>
            </a:xfrm>
            <a:prstGeom prst="rect">
              <a:avLst/>
            </a:prstGeom>
            <a:solidFill>
              <a:srgbClr val="339933"/>
            </a:solidFill>
            <a:ln w="9525">
              <a:solidFill>
                <a:schemeClr val="tx2"/>
              </a:solidFill>
              <a:miter lim="800000"/>
              <a:headEnd/>
              <a:tailEnd/>
            </a:ln>
            <a:effectLst>
              <a:outerShdw dist="17961" dir="2700000" algn="ctr" rotWithShape="0">
                <a:schemeClr val="tx1"/>
              </a:outerShdw>
            </a:effectLst>
          </p:spPr>
          <p:txBody>
            <a:bodyPr lIns="51288" tIns="25643" rIns="51288" bIns="25643">
              <a:spAutoFit/>
            </a:bodyPr>
            <a:lstStyle/>
            <a:p>
              <a:endParaRPr lang="ru-RU"/>
            </a:p>
          </p:txBody>
        </p:sp>
        <p:sp>
          <p:nvSpPr>
            <p:cNvPr id="531" name="Line 368"/>
            <p:cNvSpPr>
              <a:spLocks noChangeShapeType="1"/>
            </p:cNvSpPr>
            <p:nvPr/>
          </p:nvSpPr>
          <p:spPr bwMode="auto">
            <a:xfrm flipH="1">
              <a:off x="1780" y="1013"/>
              <a:ext cx="0" cy="86"/>
            </a:xfrm>
            <a:prstGeom prst="line">
              <a:avLst/>
            </a:prstGeom>
            <a:noFill/>
            <a:ln w="28575">
              <a:solidFill>
                <a:schemeClr val="tx2"/>
              </a:solidFill>
              <a:round/>
              <a:headEnd/>
              <a:tailEnd/>
            </a:ln>
            <a:effectLst/>
          </p:spPr>
          <p:txBody>
            <a:bodyPr lIns="51288" tIns="25643" rIns="51288" bIns="25643">
              <a:spAutoFit/>
            </a:bodyPr>
            <a:lstStyle/>
            <a:p>
              <a:endParaRPr lang="ru-RU"/>
            </a:p>
          </p:txBody>
        </p:sp>
        <p:sp>
          <p:nvSpPr>
            <p:cNvPr id="532" name="Oval 369"/>
            <p:cNvSpPr>
              <a:spLocks noChangeArrowheads="1"/>
            </p:cNvSpPr>
            <p:nvPr/>
          </p:nvSpPr>
          <p:spPr bwMode="auto">
            <a:xfrm flipH="1">
              <a:off x="1682" y="1075"/>
              <a:ext cx="30" cy="58"/>
            </a:xfrm>
            <a:prstGeom prst="ellipse">
              <a:avLst/>
            </a:prstGeom>
            <a:solidFill>
              <a:srgbClr val="339933"/>
            </a:solidFill>
            <a:ln w="9525">
              <a:solidFill>
                <a:schemeClr val="tx2"/>
              </a:solidFill>
              <a:round/>
              <a:headEnd/>
              <a:tailEnd/>
            </a:ln>
            <a:effectLst>
              <a:outerShdw dist="45791" dir="2021404" algn="ctr" rotWithShape="0">
                <a:schemeClr val="tx1"/>
              </a:outerShdw>
            </a:effectLst>
          </p:spPr>
          <p:txBody>
            <a:bodyPr lIns="51288" tIns="25643" rIns="51288" bIns="25643">
              <a:spAutoFit/>
            </a:bodyPr>
            <a:lstStyle/>
            <a:p>
              <a:endParaRPr lang="ru-RU"/>
            </a:p>
          </p:txBody>
        </p:sp>
        <p:sp>
          <p:nvSpPr>
            <p:cNvPr id="533" name="Rectangle 370"/>
            <p:cNvSpPr>
              <a:spLocks noChangeArrowheads="1"/>
            </p:cNvSpPr>
            <p:nvPr/>
          </p:nvSpPr>
          <p:spPr bwMode="auto">
            <a:xfrm flipH="1">
              <a:off x="1672" y="1103"/>
              <a:ext cx="52" cy="36"/>
            </a:xfrm>
            <a:prstGeom prst="rect">
              <a:avLst/>
            </a:prstGeom>
            <a:solidFill>
              <a:srgbClr val="339933"/>
            </a:solidFill>
            <a:ln w="9525">
              <a:solidFill>
                <a:schemeClr val="tx2"/>
              </a:solidFill>
              <a:miter lim="800000"/>
              <a:headEnd/>
              <a:tailEnd/>
            </a:ln>
            <a:effectLst>
              <a:outerShdw dist="45791" dir="2021404" algn="ctr" rotWithShape="0">
                <a:schemeClr val="tx1"/>
              </a:outerShdw>
            </a:effectLst>
          </p:spPr>
          <p:txBody>
            <a:bodyPr lIns="51288" tIns="25643" rIns="51288" bIns="25643">
              <a:spAutoFit/>
            </a:bodyPr>
            <a:lstStyle/>
            <a:p>
              <a:endParaRPr lang="ru-RU"/>
            </a:p>
          </p:txBody>
        </p:sp>
        <p:sp>
          <p:nvSpPr>
            <p:cNvPr id="534" name="Rectangle 371"/>
            <p:cNvSpPr>
              <a:spLocks noChangeArrowheads="1"/>
            </p:cNvSpPr>
            <p:nvPr/>
          </p:nvSpPr>
          <p:spPr bwMode="auto">
            <a:xfrm flipH="1">
              <a:off x="859" y="1184"/>
              <a:ext cx="93" cy="43"/>
            </a:xfrm>
            <a:prstGeom prst="rect">
              <a:avLst/>
            </a:prstGeom>
            <a:gradFill rotWithShape="0">
              <a:gsLst>
                <a:gs pos="0">
                  <a:srgbClr val="6699FF"/>
                </a:gs>
                <a:gs pos="50000">
                  <a:srgbClr val="99CCFF"/>
                </a:gs>
                <a:gs pos="100000">
                  <a:srgbClr val="6699FF"/>
                </a:gs>
              </a:gsLst>
              <a:lin ang="27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lIns="51288" tIns="25643" rIns="51288" bIns="25643">
              <a:spAutoFit/>
            </a:bodyPr>
            <a:lstStyle/>
            <a:p>
              <a:endParaRPr lang="ru-RU"/>
            </a:p>
          </p:txBody>
        </p:sp>
        <p:sp>
          <p:nvSpPr>
            <p:cNvPr id="535" name="Rectangle 372"/>
            <p:cNvSpPr>
              <a:spLocks noChangeArrowheads="1"/>
            </p:cNvSpPr>
            <p:nvPr/>
          </p:nvSpPr>
          <p:spPr bwMode="auto">
            <a:xfrm flipH="1">
              <a:off x="1073" y="1184"/>
              <a:ext cx="93" cy="43"/>
            </a:xfrm>
            <a:prstGeom prst="rect">
              <a:avLst/>
            </a:prstGeom>
            <a:gradFill rotWithShape="0">
              <a:gsLst>
                <a:gs pos="0">
                  <a:srgbClr val="6699FF"/>
                </a:gs>
                <a:gs pos="50000">
                  <a:srgbClr val="99CCFF"/>
                </a:gs>
                <a:gs pos="100000">
                  <a:srgbClr val="6699FF"/>
                </a:gs>
              </a:gsLst>
              <a:lin ang="27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lIns="51288" tIns="25643" rIns="51288" bIns="25643">
              <a:spAutoFit/>
            </a:bodyPr>
            <a:lstStyle/>
            <a:p>
              <a:endParaRPr lang="ru-RU"/>
            </a:p>
          </p:txBody>
        </p:sp>
        <p:sp>
          <p:nvSpPr>
            <p:cNvPr id="536" name="Rectangle 373"/>
            <p:cNvSpPr>
              <a:spLocks noChangeArrowheads="1"/>
            </p:cNvSpPr>
            <p:nvPr/>
          </p:nvSpPr>
          <p:spPr bwMode="auto">
            <a:xfrm flipH="1">
              <a:off x="1515" y="1184"/>
              <a:ext cx="93" cy="43"/>
            </a:xfrm>
            <a:prstGeom prst="rect">
              <a:avLst/>
            </a:prstGeom>
            <a:gradFill rotWithShape="0">
              <a:gsLst>
                <a:gs pos="0">
                  <a:srgbClr val="6699FF"/>
                </a:gs>
                <a:gs pos="50000">
                  <a:srgbClr val="99CCFF"/>
                </a:gs>
                <a:gs pos="100000">
                  <a:srgbClr val="6699FF"/>
                </a:gs>
              </a:gsLst>
              <a:lin ang="27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lIns="51288" tIns="25643" rIns="51288" bIns="25643">
              <a:spAutoFit/>
            </a:bodyPr>
            <a:lstStyle/>
            <a:p>
              <a:endParaRPr lang="ru-RU"/>
            </a:p>
          </p:txBody>
        </p:sp>
        <p:sp>
          <p:nvSpPr>
            <p:cNvPr id="537" name="Rectangle 374"/>
            <p:cNvSpPr>
              <a:spLocks noChangeArrowheads="1"/>
            </p:cNvSpPr>
            <p:nvPr/>
          </p:nvSpPr>
          <p:spPr bwMode="auto">
            <a:xfrm flipH="1">
              <a:off x="1319" y="1184"/>
              <a:ext cx="93" cy="43"/>
            </a:xfrm>
            <a:prstGeom prst="rect">
              <a:avLst/>
            </a:prstGeom>
            <a:gradFill rotWithShape="0">
              <a:gsLst>
                <a:gs pos="0">
                  <a:srgbClr val="6699FF"/>
                </a:gs>
                <a:gs pos="50000">
                  <a:srgbClr val="99CCFF"/>
                </a:gs>
                <a:gs pos="100000">
                  <a:srgbClr val="6699FF"/>
                </a:gs>
              </a:gsLst>
              <a:lin ang="27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lIns="51288" tIns="25643" rIns="51288" bIns="25643">
              <a:spAutoFit/>
            </a:bodyPr>
            <a:lstStyle/>
            <a:p>
              <a:endParaRPr lang="ru-RU"/>
            </a:p>
          </p:txBody>
        </p:sp>
      </p:grpSp>
      <p:sp>
        <p:nvSpPr>
          <p:cNvPr id="538" name="Oval 375"/>
          <p:cNvSpPr>
            <a:spLocks noChangeArrowheads="1"/>
          </p:cNvSpPr>
          <p:nvPr/>
        </p:nvSpPr>
        <p:spPr bwMode="auto">
          <a:xfrm>
            <a:off x="6373056" y="1906565"/>
            <a:ext cx="149225" cy="158750"/>
          </a:xfrm>
          <a:prstGeom prst="ellipse">
            <a:avLst/>
          </a:prstGeom>
          <a:solidFill>
            <a:schemeClr val="tx1"/>
          </a:solidFill>
          <a:ln w="1905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539" name="Oval 376"/>
          <p:cNvSpPr>
            <a:spLocks noChangeArrowheads="1"/>
          </p:cNvSpPr>
          <p:nvPr/>
        </p:nvSpPr>
        <p:spPr bwMode="auto">
          <a:xfrm>
            <a:off x="7852606" y="1904978"/>
            <a:ext cx="149225" cy="158750"/>
          </a:xfrm>
          <a:prstGeom prst="ellipse">
            <a:avLst/>
          </a:prstGeom>
          <a:solidFill>
            <a:schemeClr val="tx1"/>
          </a:solidFill>
          <a:ln w="1905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540" name="Oval 390"/>
          <p:cNvSpPr>
            <a:spLocks noChangeArrowheads="1"/>
          </p:cNvSpPr>
          <p:nvPr/>
        </p:nvSpPr>
        <p:spPr bwMode="auto">
          <a:xfrm>
            <a:off x="3169427" y="1625578"/>
            <a:ext cx="95250" cy="88900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541" name="Oval 391"/>
          <p:cNvSpPr>
            <a:spLocks noChangeArrowheads="1"/>
          </p:cNvSpPr>
          <p:nvPr/>
        </p:nvSpPr>
        <p:spPr bwMode="auto">
          <a:xfrm>
            <a:off x="10575167" y="1647803"/>
            <a:ext cx="95250" cy="88900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542" name="Line 392"/>
          <p:cNvSpPr>
            <a:spLocks noChangeShapeType="1"/>
          </p:cNvSpPr>
          <p:nvPr/>
        </p:nvSpPr>
        <p:spPr bwMode="auto">
          <a:xfrm flipV="1">
            <a:off x="3240865" y="888978"/>
            <a:ext cx="0" cy="415925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543" name="Line 393"/>
          <p:cNvSpPr>
            <a:spLocks noChangeShapeType="1"/>
          </p:cNvSpPr>
          <p:nvPr/>
        </p:nvSpPr>
        <p:spPr bwMode="auto">
          <a:xfrm flipV="1">
            <a:off x="10670417" y="892153"/>
            <a:ext cx="0" cy="415925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544" name="Line 394"/>
          <p:cNvSpPr>
            <a:spLocks noChangeShapeType="1"/>
          </p:cNvSpPr>
          <p:nvPr/>
        </p:nvSpPr>
        <p:spPr bwMode="auto">
          <a:xfrm flipV="1">
            <a:off x="3240865" y="986135"/>
            <a:ext cx="7429552" cy="45719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 type="triangle" w="sm" len="lg"/>
            <a:tailEnd type="triangle" w="sm" len="lg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545" name="Line 395"/>
          <p:cNvSpPr>
            <a:spLocks noChangeShapeType="1"/>
          </p:cNvSpPr>
          <p:nvPr/>
        </p:nvSpPr>
        <p:spPr bwMode="auto">
          <a:xfrm flipV="1">
            <a:off x="3493331" y="2630465"/>
            <a:ext cx="0" cy="415925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546" name="Line 396"/>
          <p:cNvSpPr>
            <a:spLocks noChangeShapeType="1"/>
          </p:cNvSpPr>
          <p:nvPr/>
        </p:nvSpPr>
        <p:spPr bwMode="auto">
          <a:xfrm flipV="1">
            <a:off x="4963356" y="2636815"/>
            <a:ext cx="0" cy="879475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547" name="Line 397"/>
          <p:cNvSpPr>
            <a:spLocks noChangeShapeType="1"/>
          </p:cNvSpPr>
          <p:nvPr/>
        </p:nvSpPr>
        <p:spPr bwMode="auto">
          <a:xfrm flipV="1">
            <a:off x="6457193" y="2622528"/>
            <a:ext cx="0" cy="1489075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548" name="Line 398"/>
          <p:cNvSpPr>
            <a:spLocks noChangeShapeType="1"/>
          </p:cNvSpPr>
          <p:nvPr/>
        </p:nvSpPr>
        <p:spPr bwMode="auto">
          <a:xfrm flipV="1">
            <a:off x="7947856" y="2616178"/>
            <a:ext cx="0" cy="885825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549" name="Line 399"/>
          <p:cNvSpPr>
            <a:spLocks noChangeShapeType="1"/>
          </p:cNvSpPr>
          <p:nvPr/>
        </p:nvSpPr>
        <p:spPr bwMode="auto">
          <a:xfrm>
            <a:off x="3509206" y="2920978"/>
            <a:ext cx="1436687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 type="triangle" w="sm" len="lg"/>
            <a:tailEnd type="triangle" w="sm" len="lg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550" name="Line 400"/>
          <p:cNvSpPr>
            <a:spLocks noChangeShapeType="1"/>
          </p:cNvSpPr>
          <p:nvPr/>
        </p:nvSpPr>
        <p:spPr bwMode="auto">
          <a:xfrm>
            <a:off x="4990343" y="2919390"/>
            <a:ext cx="1436688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 type="triangle" w="sm" len="lg"/>
            <a:tailEnd type="triangle" w="sm" len="lg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551" name="Line 401"/>
          <p:cNvSpPr>
            <a:spLocks noChangeShapeType="1"/>
          </p:cNvSpPr>
          <p:nvPr/>
        </p:nvSpPr>
        <p:spPr bwMode="auto">
          <a:xfrm>
            <a:off x="6487356" y="2916215"/>
            <a:ext cx="1436687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 type="triangle" w="sm" len="lg"/>
            <a:tailEnd type="triangle" w="sm" len="lg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552" name="Line 402"/>
          <p:cNvSpPr>
            <a:spLocks noChangeShapeType="1"/>
          </p:cNvSpPr>
          <p:nvPr/>
        </p:nvSpPr>
        <p:spPr bwMode="auto">
          <a:xfrm flipV="1">
            <a:off x="9171818" y="1590653"/>
            <a:ext cx="0" cy="250825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553" name="Line 403"/>
          <p:cNvSpPr>
            <a:spLocks noChangeShapeType="1"/>
          </p:cNvSpPr>
          <p:nvPr/>
        </p:nvSpPr>
        <p:spPr bwMode="auto">
          <a:xfrm>
            <a:off x="7984368" y="2924153"/>
            <a:ext cx="118745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 type="triangle" w="sm" len="lg"/>
            <a:tailEnd type="triangle" w="sm" len="lg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554" name="Line 404"/>
          <p:cNvSpPr>
            <a:spLocks noChangeShapeType="1"/>
          </p:cNvSpPr>
          <p:nvPr/>
        </p:nvSpPr>
        <p:spPr bwMode="auto">
          <a:xfrm>
            <a:off x="4998281" y="3449615"/>
            <a:ext cx="1436687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 type="triangle" w="sm" len="lg"/>
            <a:tailEnd type="triangle" w="sm" len="lg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555" name="Line 405"/>
          <p:cNvSpPr>
            <a:spLocks noChangeShapeType="1"/>
          </p:cNvSpPr>
          <p:nvPr/>
        </p:nvSpPr>
        <p:spPr bwMode="auto">
          <a:xfrm>
            <a:off x="6473068" y="3446440"/>
            <a:ext cx="1420813" cy="1588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 type="triangle" w="sm" len="lg"/>
            <a:tailEnd type="triangle" w="sm" len="lg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556" name="Line 407"/>
          <p:cNvSpPr>
            <a:spLocks noChangeShapeType="1"/>
          </p:cNvSpPr>
          <p:nvPr/>
        </p:nvSpPr>
        <p:spPr bwMode="auto">
          <a:xfrm>
            <a:off x="6487356" y="3987778"/>
            <a:ext cx="26924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 type="triangle" w="sm" len="lg"/>
            <a:tailEnd type="triangle" w="sm" len="lg"/>
          </a:ln>
          <a:effectLst/>
        </p:spPr>
        <p:txBody>
          <a:bodyPr/>
          <a:lstStyle/>
          <a:p>
            <a:endParaRPr lang="ru-RU"/>
          </a:p>
        </p:txBody>
      </p:sp>
      <p:graphicFrame>
        <p:nvGraphicFramePr>
          <p:cNvPr id="557" name="Object 408"/>
          <p:cNvGraphicFramePr>
            <a:graphicFrameLocks noChangeAspect="1"/>
          </p:cNvGraphicFramePr>
          <p:nvPr/>
        </p:nvGraphicFramePr>
        <p:xfrm>
          <a:off x="4023541" y="982650"/>
          <a:ext cx="4718050" cy="693737"/>
        </p:xfrm>
        <a:graphic>
          <a:graphicData uri="http://schemas.openxmlformats.org/presentationml/2006/ole">
            <p:oleObj spid="_x0000_s747521" r:id="rId5" imgW="1320800" imgH="228600" progId="Equation.3">
              <p:embed/>
            </p:oleObj>
          </a:graphicData>
        </a:graphic>
      </p:graphicFrame>
      <p:graphicFrame>
        <p:nvGraphicFramePr>
          <p:cNvPr id="558" name="Object 409"/>
          <p:cNvGraphicFramePr>
            <a:graphicFrameLocks noChangeAspect="1"/>
          </p:cNvGraphicFramePr>
          <p:nvPr/>
        </p:nvGraphicFramePr>
        <p:xfrm>
          <a:off x="8262181" y="2471715"/>
          <a:ext cx="639762" cy="469900"/>
        </p:xfrm>
        <a:graphic>
          <a:graphicData uri="http://schemas.openxmlformats.org/presentationml/2006/ole">
            <p:oleObj spid="_x0000_s747522" r:id="rId6" imgW="291973" imgH="228501" progId="Equation.3">
              <p:embed/>
            </p:oleObj>
          </a:graphicData>
        </a:graphic>
      </p:graphicFrame>
      <p:sp>
        <p:nvSpPr>
          <p:cNvPr id="564" name="Text Box 418"/>
          <p:cNvSpPr txBox="1">
            <a:spLocks noChangeArrowheads="1"/>
          </p:cNvSpPr>
          <p:nvPr/>
        </p:nvSpPr>
        <p:spPr bwMode="auto">
          <a:xfrm>
            <a:off x="8517768" y="3428978"/>
            <a:ext cx="100965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de-DE" sz="1400" i="1" dirty="0" err="1"/>
              <a:t>V</a:t>
            </a:r>
            <a:r>
              <a:rPr lang="de-DE" sz="1400" i="1" baseline="-25000" dirty="0" err="1"/>
              <a:t>max</a:t>
            </a:r>
            <a:r>
              <a:rPr lang="ru-RU" sz="1400" i="1" dirty="0"/>
              <a:t>-0</a:t>
            </a:r>
            <a:endParaRPr lang="en-US" sz="1400" i="1" baseline="-25000" dirty="0"/>
          </a:p>
        </p:txBody>
      </p:sp>
      <p:graphicFrame>
        <p:nvGraphicFramePr>
          <p:cNvPr id="566" name="Object 420"/>
          <p:cNvGraphicFramePr>
            <a:graphicFrameLocks noChangeAspect="1"/>
          </p:cNvGraphicFramePr>
          <p:nvPr/>
        </p:nvGraphicFramePr>
        <p:xfrm>
          <a:off x="3920368" y="2463778"/>
          <a:ext cx="633413" cy="474662"/>
        </p:xfrm>
        <a:graphic>
          <a:graphicData uri="http://schemas.openxmlformats.org/presentationml/2006/ole">
            <p:oleObj spid="_x0000_s747526" name="Формула" r:id="rId7" imgW="304560" imgH="228600" progId="Equation.3">
              <p:embed/>
            </p:oleObj>
          </a:graphicData>
        </a:graphic>
      </p:graphicFrame>
      <p:graphicFrame>
        <p:nvGraphicFramePr>
          <p:cNvPr id="567" name="Object 421"/>
          <p:cNvGraphicFramePr>
            <a:graphicFrameLocks noChangeAspect="1"/>
          </p:cNvGraphicFramePr>
          <p:nvPr/>
        </p:nvGraphicFramePr>
        <p:xfrm>
          <a:off x="5425318" y="2454253"/>
          <a:ext cx="633413" cy="474662"/>
        </p:xfrm>
        <a:graphic>
          <a:graphicData uri="http://schemas.openxmlformats.org/presentationml/2006/ole">
            <p:oleObj spid="_x0000_s747527" name="Формула" r:id="rId8" imgW="304560" imgH="228600" progId="Equation.3">
              <p:embed/>
            </p:oleObj>
          </a:graphicData>
        </a:graphic>
      </p:graphicFrame>
      <p:graphicFrame>
        <p:nvGraphicFramePr>
          <p:cNvPr id="568" name="Object 422"/>
          <p:cNvGraphicFramePr>
            <a:graphicFrameLocks noChangeAspect="1"/>
          </p:cNvGraphicFramePr>
          <p:nvPr/>
        </p:nvGraphicFramePr>
        <p:xfrm>
          <a:off x="6882643" y="2444728"/>
          <a:ext cx="633413" cy="474662"/>
        </p:xfrm>
        <a:graphic>
          <a:graphicData uri="http://schemas.openxmlformats.org/presentationml/2006/ole">
            <p:oleObj spid="_x0000_s747528" name="Формула" r:id="rId9" imgW="304560" imgH="228600" progId="Equation.3">
              <p:embed/>
            </p:oleObj>
          </a:graphicData>
        </a:graphic>
      </p:graphicFrame>
      <p:graphicFrame>
        <p:nvGraphicFramePr>
          <p:cNvPr id="569" name="Object 423"/>
          <p:cNvGraphicFramePr>
            <a:graphicFrameLocks noChangeAspect="1"/>
          </p:cNvGraphicFramePr>
          <p:nvPr/>
        </p:nvGraphicFramePr>
        <p:xfrm>
          <a:off x="5041143" y="3105128"/>
          <a:ext cx="1338263" cy="339725"/>
        </p:xfrm>
        <a:graphic>
          <a:graphicData uri="http://schemas.openxmlformats.org/presentationml/2006/ole">
            <p:oleObj spid="_x0000_s747529" name="Формула" r:id="rId10" imgW="876240" imgH="228600" progId="Equation.3">
              <p:embed/>
            </p:oleObj>
          </a:graphicData>
        </a:graphic>
      </p:graphicFrame>
      <p:sp>
        <p:nvSpPr>
          <p:cNvPr id="571" name="Line 427"/>
          <p:cNvSpPr>
            <a:spLocks noChangeShapeType="1"/>
          </p:cNvSpPr>
          <p:nvPr/>
        </p:nvSpPr>
        <p:spPr bwMode="auto">
          <a:xfrm>
            <a:off x="7965318" y="3457553"/>
            <a:ext cx="118745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 type="triangle" w="sm" len="lg"/>
            <a:tailEnd type="triangle" w="sm" len="lg"/>
          </a:ln>
          <a:effectLst/>
        </p:spPr>
        <p:txBody>
          <a:bodyPr/>
          <a:lstStyle/>
          <a:p>
            <a:endParaRPr lang="ru-RU"/>
          </a:p>
        </p:txBody>
      </p:sp>
      <p:graphicFrame>
        <p:nvGraphicFramePr>
          <p:cNvPr id="572" name="Object 428"/>
          <p:cNvGraphicFramePr>
            <a:graphicFrameLocks noChangeAspect="1"/>
          </p:cNvGraphicFramePr>
          <p:nvPr/>
        </p:nvGraphicFramePr>
        <p:xfrm>
          <a:off x="6555618" y="3114653"/>
          <a:ext cx="1338263" cy="339725"/>
        </p:xfrm>
        <a:graphic>
          <a:graphicData uri="http://schemas.openxmlformats.org/presentationml/2006/ole">
            <p:oleObj spid="_x0000_s747530" name="Формула" r:id="rId11" imgW="876240" imgH="228600" progId="Equation.3">
              <p:embed/>
            </p:oleObj>
          </a:graphicData>
        </a:graphic>
      </p:graphicFrame>
      <p:graphicFrame>
        <p:nvGraphicFramePr>
          <p:cNvPr id="573" name="Object 430"/>
          <p:cNvGraphicFramePr>
            <a:graphicFrameLocks noChangeAspect="1"/>
          </p:cNvGraphicFramePr>
          <p:nvPr/>
        </p:nvGraphicFramePr>
        <p:xfrm>
          <a:off x="6957256" y="3590903"/>
          <a:ext cx="1800225" cy="419100"/>
        </p:xfrm>
        <a:graphic>
          <a:graphicData uri="http://schemas.openxmlformats.org/presentationml/2006/ole">
            <p:oleObj spid="_x0000_s747531" name="Формула" r:id="rId12" imgW="990360" imgH="228600" progId="Equation.3">
              <p:embed/>
            </p:oleObj>
          </a:graphicData>
        </a:graphic>
      </p:graphicFrame>
      <p:grpSp>
        <p:nvGrpSpPr>
          <p:cNvPr id="575" name="Group 436"/>
          <p:cNvGrpSpPr>
            <a:grpSpLocks/>
          </p:cNvGrpSpPr>
          <p:nvPr/>
        </p:nvGrpSpPr>
        <p:grpSpPr bwMode="auto">
          <a:xfrm>
            <a:off x="3436181" y="2179615"/>
            <a:ext cx="179387" cy="247650"/>
            <a:chOff x="5343" y="2190"/>
            <a:chExt cx="113" cy="156"/>
          </a:xfrm>
        </p:grpSpPr>
        <p:sp>
          <p:nvSpPr>
            <p:cNvPr id="576" name="Line 432"/>
            <p:cNvSpPr>
              <a:spLocks noChangeShapeType="1"/>
            </p:cNvSpPr>
            <p:nvPr/>
          </p:nvSpPr>
          <p:spPr bwMode="auto">
            <a:xfrm>
              <a:off x="5376" y="2190"/>
              <a:ext cx="0" cy="156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77" name="Line 433"/>
            <p:cNvSpPr>
              <a:spLocks noChangeShapeType="1"/>
            </p:cNvSpPr>
            <p:nvPr/>
          </p:nvSpPr>
          <p:spPr bwMode="auto">
            <a:xfrm flipV="1">
              <a:off x="5343" y="2346"/>
              <a:ext cx="66" cy="0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78" name="Line 434"/>
            <p:cNvSpPr>
              <a:spLocks noChangeShapeType="1"/>
            </p:cNvSpPr>
            <p:nvPr/>
          </p:nvSpPr>
          <p:spPr bwMode="auto">
            <a:xfrm flipV="1">
              <a:off x="5373" y="2193"/>
              <a:ext cx="83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79" name="Line 435"/>
            <p:cNvSpPr>
              <a:spLocks noChangeShapeType="1"/>
            </p:cNvSpPr>
            <p:nvPr/>
          </p:nvSpPr>
          <p:spPr bwMode="auto">
            <a:xfrm flipH="1">
              <a:off x="5382" y="2193"/>
              <a:ext cx="69" cy="6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580" name="Group 437"/>
          <p:cNvGrpSpPr>
            <a:grpSpLocks/>
          </p:cNvGrpSpPr>
          <p:nvPr/>
        </p:nvGrpSpPr>
        <p:grpSpPr bwMode="auto">
          <a:xfrm>
            <a:off x="10627556" y="2141515"/>
            <a:ext cx="179387" cy="247650"/>
            <a:chOff x="5343" y="2190"/>
            <a:chExt cx="113" cy="156"/>
          </a:xfrm>
        </p:grpSpPr>
        <p:sp>
          <p:nvSpPr>
            <p:cNvPr id="581" name="Line 438"/>
            <p:cNvSpPr>
              <a:spLocks noChangeShapeType="1"/>
            </p:cNvSpPr>
            <p:nvPr/>
          </p:nvSpPr>
          <p:spPr bwMode="auto">
            <a:xfrm>
              <a:off x="5376" y="2190"/>
              <a:ext cx="0" cy="156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82" name="Line 439"/>
            <p:cNvSpPr>
              <a:spLocks noChangeShapeType="1"/>
            </p:cNvSpPr>
            <p:nvPr/>
          </p:nvSpPr>
          <p:spPr bwMode="auto">
            <a:xfrm flipV="1">
              <a:off x="5343" y="2346"/>
              <a:ext cx="66" cy="0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83" name="Line 440"/>
            <p:cNvSpPr>
              <a:spLocks noChangeShapeType="1"/>
            </p:cNvSpPr>
            <p:nvPr/>
          </p:nvSpPr>
          <p:spPr bwMode="auto">
            <a:xfrm flipV="1">
              <a:off x="5373" y="2193"/>
              <a:ext cx="83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84" name="Line 441"/>
            <p:cNvSpPr>
              <a:spLocks noChangeShapeType="1"/>
            </p:cNvSpPr>
            <p:nvPr/>
          </p:nvSpPr>
          <p:spPr bwMode="auto">
            <a:xfrm flipH="1">
              <a:off x="5382" y="2193"/>
              <a:ext cx="69" cy="6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585" name="Oval 442"/>
          <p:cNvSpPr>
            <a:spLocks noChangeArrowheads="1"/>
          </p:cNvSpPr>
          <p:nvPr/>
        </p:nvSpPr>
        <p:spPr bwMode="auto">
          <a:xfrm>
            <a:off x="10611681" y="1925615"/>
            <a:ext cx="149225" cy="158750"/>
          </a:xfrm>
          <a:prstGeom prst="ellipse">
            <a:avLst/>
          </a:prstGeom>
          <a:solidFill>
            <a:schemeClr val="tx1"/>
          </a:solidFill>
          <a:ln w="1905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grpSp>
        <p:nvGrpSpPr>
          <p:cNvPr id="586" name="Group 443"/>
          <p:cNvGrpSpPr>
            <a:grpSpLocks/>
          </p:cNvGrpSpPr>
          <p:nvPr/>
        </p:nvGrpSpPr>
        <p:grpSpPr bwMode="auto">
          <a:xfrm>
            <a:off x="7874831" y="2151040"/>
            <a:ext cx="179387" cy="247650"/>
            <a:chOff x="5343" y="2190"/>
            <a:chExt cx="113" cy="156"/>
          </a:xfrm>
        </p:grpSpPr>
        <p:sp>
          <p:nvSpPr>
            <p:cNvPr id="587" name="Line 444"/>
            <p:cNvSpPr>
              <a:spLocks noChangeShapeType="1"/>
            </p:cNvSpPr>
            <p:nvPr/>
          </p:nvSpPr>
          <p:spPr bwMode="auto">
            <a:xfrm>
              <a:off x="5376" y="2190"/>
              <a:ext cx="0" cy="156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88" name="Line 445"/>
            <p:cNvSpPr>
              <a:spLocks noChangeShapeType="1"/>
            </p:cNvSpPr>
            <p:nvPr/>
          </p:nvSpPr>
          <p:spPr bwMode="auto">
            <a:xfrm flipV="1">
              <a:off x="5343" y="2346"/>
              <a:ext cx="66" cy="0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89" name="Line 446"/>
            <p:cNvSpPr>
              <a:spLocks noChangeShapeType="1"/>
            </p:cNvSpPr>
            <p:nvPr/>
          </p:nvSpPr>
          <p:spPr bwMode="auto">
            <a:xfrm flipV="1">
              <a:off x="5373" y="2193"/>
              <a:ext cx="83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90" name="Line 447"/>
            <p:cNvSpPr>
              <a:spLocks noChangeShapeType="1"/>
            </p:cNvSpPr>
            <p:nvPr/>
          </p:nvSpPr>
          <p:spPr bwMode="auto">
            <a:xfrm flipH="1">
              <a:off x="5382" y="2193"/>
              <a:ext cx="69" cy="6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591" name="Group 448"/>
          <p:cNvGrpSpPr>
            <a:grpSpLocks/>
          </p:cNvGrpSpPr>
          <p:nvPr/>
        </p:nvGrpSpPr>
        <p:grpSpPr bwMode="auto">
          <a:xfrm>
            <a:off x="6398456" y="2151040"/>
            <a:ext cx="179387" cy="247650"/>
            <a:chOff x="5343" y="2190"/>
            <a:chExt cx="113" cy="156"/>
          </a:xfrm>
        </p:grpSpPr>
        <p:sp>
          <p:nvSpPr>
            <p:cNvPr id="592" name="Line 449"/>
            <p:cNvSpPr>
              <a:spLocks noChangeShapeType="1"/>
            </p:cNvSpPr>
            <p:nvPr/>
          </p:nvSpPr>
          <p:spPr bwMode="auto">
            <a:xfrm>
              <a:off x="5376" y="2190"/>
              <a:ext cx="0" cy="156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93" name="Line 450"/>
            <p:cNvSpPr>
              <a:spLocks noChangeShapeType="1"/>
            </p:cNvSpPr>
            <p:nvPr/>
          </p:nvSpPr>
          <p:spPr bwMode="auto">
            <a:xfrm flipV="1">
              <a:off x="5343" y="2346"/>
              <a:ext cx="66" cy="0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94" name="Line 451"/>
            <p:cNvSpPr>
              <a:spLocks noChangeShapeType="1"/>
            </p:cNvSpPr>
            <p:nvPr/>
          </p:nvSpPr>
          <p:spPr bwMode="auto">
            <a:xfrm flipV="1">
              <a:off x="5373" y="2193"/>
              <a:ext cx="83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95" name="Line 452"/>
            <p:cNvSpPr>
              <a:spLocks noChangeShapeType="1"/>
            </p:cNvSpPr>
            <p:nvPr/>
          </p:nvSpPr>
          <p:spPr bwMode="auto">
            <a:xfrm flipH="1">
              <a:off x="5382" y="2193"/>
              <a:ext cx="69" cy="6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596" name="Group 453"/>
          <p:cNvGrpSpPr>
            <a:grpSpLocks/>
          </p:cNvGrpSpPr>
          <p:nvPr/>
        </p:nvGrpSpPr>
        <p:grpSpPr bwMode="auto">
          <a:xfrm>
            <a:off x="4903031" y="2160565"/>
            <a:ext cx="179387" cy="247650"/>
            <a:chOff x="5343" y="2190"/>
            <a:chExt cx="113" cy="156"/>
          </a:xfrm>
        </p:grpSpPr>
        <p:sp>
          <p:nvSpPr>
            <p:cNvPr id="597" name="Line 454"/>
            <p:cNvSpPr>
              <a:spLocks noChangeShapeType="1"/>
            </p:cNvSpPr>
            <p:nvPr/>
          </p:nvSpPr>
          <p:spPr bwMode="auto">
            <a:xfrm>
              <a:off x="5376" y="2190"/>
              <a:ext cx="0" cy="156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98" name="Line 455"/>
            <p:cNvSpPr>
              <a:spLocks noChangeShapeType="1"/>
            </p:cNvSpPr>
            <p:nvPr/>
          </p:nvSpPr>
          <p:spPr bwMode="auto">
            <a:xfrm flipV="1">
              <a:off x="5343" y="2346"/>
              <a:ext cx="66" cy="0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99" name="Line 456"/>
            <p:cNvSpPr>
              <a:spLocks noChangeShapeType="1"/>
            </p:cNvSpPr>
            <p:nvPr/>
          </p:nvSpPr>
          <p:spPr bwMode="auto">
            <a:xfrm flipV="1">
              <a:off x="5373" y="2193"/>
              <a:ext cx="83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00" name="Line 457"/>
            <p:cNvSpPr>
              <a:spLocks noChangeShapeType="1"/>
            </p:cNvSpPr>
            <p:nvPr/>
          </p:nvSpPr>
          <p:spPr bwMode="auto">
            <a:xfrm flipH="1">
              <a:off x="5382" y="2193"/>
              <a:ext cx="69" cy="6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graphicFrame>
        <p:nvGraphicFramePr>
          <p:cNvPr id="601" name="Object 460"/>
          <p:cNvGraphicFramePr>
            <a:graphicFrameLocks noChangeAspect="1"/>
          </p:cNvGraphicFramePr>
          <p:nvPr/>
        </p:nvGraphicFramePr>
        <p:xfrm>
          <a:off x="8047868" y="3100365"/>
          <a:ext cx="889000" cy="228600"/>
        </p:xfrm>
        <a:graphic>
          <a:graphicData uri="http://schemas.openxmlformats.org/presentationml/2006/ole">
            <p:oleObj spid="_x0000_s747532" name="Формула" r:id="rId13" imgW="583920" imgH="228600" progId="Equation.3">
              <p:embed/>
            </p:oleObj>
          </a:graphicData>
        </a:graphic>
      </p:graphicFrame>
      <p:sp>
        <p:nvSpPr>
          <p:cNvPr id="602" name="Прямоугольник 601"/>
          <p:cNvSpPr/>
          <p:nvPr/>
        </p:nvSpPr>
        <p:spPr>
          <a:xfrm>
            <a:off x="0" y="6515614"/>
            <a:ext cx="11053763" cy="8027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60000"/>
              </a:lnSpc>
              <a:spcBef>
                <a:spcPct val="50000"/>
              </a:spcBef>
            </a:pPr>
            <a:r>
              <a:rPr lang="de-DE" dirty="0" smtClean="0">
                <a:solidFill>
                  <a:srgbClr val="204590"/>
                </a:solidFill>
              </a:rPr>
              <a:t>L</a:t>
            </a:r>
            <a:r>
              <a:rPr lang="ru-RU" baseline="-25000" dirty="0" smtClean="0">
                <a:solidFill>
                  <a:srgbClr val="204590"/>
                </a:solidFill>
              </a:rPr>
              <a:t>Б/У  </a:t>
            </a:r>
            <a:r>
              <a:rPr lang="ru-RU" dirty="0" smtClean="0">
                <a:solidFill>
                  <a:srgbClr val="204590"/>
                </a:solidFill>
              </a:rPr>
              <a:t>- длина </a:t>
            </a:r>
            <a:r>
              <a:rPr lang="ru-RU" dirty="0" err="1" smtClean="0">
                <a:solidFill>
                  <a:srgbClr val="204590"/>
                </a:solidFill>
              </a:rPr>
              <a:t>блок-участка</a:t>
            </a:r>
            <a:r>
              <a:rPr lang="ru-RU" dirty="0" smtClean="0">
                <a:solidFill>
                  <a:srgbClr val="204590"/>
                </a:solidFill>
              </a:rPr>
              <a:t>; </a:t>
            </a:r>
            <a:r>
              <a:rPr lang="de-DE" dirty="0" smtClean="0">
                <a:solidFill>
                  <a:srgbClr val="204590"/>
                </a:solidFill>
              </a:rPr>
              <a:t>L</a:t>
            </a:r>
            <a:r>
              <a:rPr lang="ru-RU" baseline="-25000" dirty="0" smtClean="0">
                <a:solidFill>
                  <a:srgbClr val="204590"/>
                </a:solidFill>
              </a:rPr>
              <a:t>З/У  </a:t>
            </a:r>
            <a:r>
              <a:rPr lang="ru-RU" dirty="0" smtClean="0">
                <a:solidFill>
                  <a:srgbClr val="204590"/>
                </a:solidFill>
              </a:rPr>
              <a:t>- длина защитного участка;</a:t>
            </a:r>
            <a:r>
              <a:rPr lang="en-US" dirty="0" smtClean="0">
                <a:solidFill>
                  <a:srgbClr val="204590"/>
                </a:solidFill>
              </a:rPr>
              <a:t> </a:t>
            </a:r>
            <a:r>
              <a:rPr lang="de-DE" dirty="0" smtClean="0">
                <a:solidFill>
                  <a:srgbClr val="204590"/>
                </a:solidFill>
              </a:rPr>
              <a:t>L</a:t>
            </a:r>
            <a:r>
              <a:rPr lang="ru-RU" baseline="-25000" dirty="0" err="1" smtClean="0">
                <a:solidFill>
                  <a:srgbClr val="204590"/>
                </a:solidFill>
              </a:rPr>
              <a:t>п</a:t>
            </a:r>
            <a:r>
              <a:rPr lang="ru-RU" baseline="-25000" dirty="0" smtClean="0">
                <a:solidFill>
                  <a:srgbClr val="204590"/>
                </a:solidFill>
              </a:rPr>
              <a:t> </a:t>
            </a:r>
            <a:r>
              <a:rPr lang="ru-RU" dirty="0" smtClean="0">
                <a:solidFill>
                  <a:srgbClr val="204590"/>
                </a:solidFill>
              </a:rPr>
              <a:t>-длина поезда;</a:t>
            </a:r>
          </a:p>
          <a:p>
            <a:pPr>
              <a:lnSpc>
                <a:spcPct val="40000"/>
              </a:lnSpc>
              <a:spcBef>
                <a:spcPct val="50000"/>
              </a:spcBef>
            </a:pPr>
            <a:r>
              <a:rPr lang="de-DE" dirty="0" smtClean="0">
                <a:solidFill>
                  <a:srgbClr val="204590"/>
                </a:solidFill>
              </a:rPr>
              <a:t>L</a:t>
            </a:r>
            <a:r>
              <a:rPr lang="ru-RU" baseline="-25000" dirty="0" smtClean="0">
                <a:solidFill>
                  <a:srgbClr val="204590"/>
                </a:solidFill>
              </a:rPr>
              <a:t>Т  </a:t>
            </a:r>
            <a:r>
              <a:rPr lang="ru-RU" dirty="0" smtClean="0">
                <a:solidFill>
                  <a:srgbClr val="204590"/>
                </a:solidFill>
              </a:rPr>
              <a:t>- длина тормозного пути при полном (ПСТ), служебном (СТ) и автостопном (АТ) торможении;</a:t>
            </a:r>
          </a:p>
          <a:p>
            <a:pPr>
              <a:lnSpc>
                <a:spcPct val="50000"/>
              </a:lnSpc>
              <a:spcBef>
                <a:spcPct val="50000"/>
              </a:spcBef>
            </a:pPr>
            <a:r>
              <a:rPr lang="en-US" dirty="0" smtClean="0">
                <a:solidFill>
                  <a:srgbClr val="204590"/>
                </a:solidFill>
              </a:rPr>
              <a:t>V</a:t>
            </a:r>
            <a:r>
              <a:rPr lang="ru-RU" baseline="-25000" dirty="0" smtClean="0">
                <a:solidFill>
                  <a:srgbClr val="204590"/>
                </a:solidFill>
              </a:rPr>
              <a:t>Ж</a:t>
            </a:r>
            <a:r>
              <a:rPr lang="ru-RU" dirty="0" smtClean="0">
                <a:solidFill>
                  <a:srgbClr val="204590"/>
                </a:solidFill>
              </a:rPr>
              <a:t> – допустимая скорость проследования светофора с одним желтым (немигающим) огнем.   </a:t>
            </a:r>
            <a:endParaRPr lang="en-US" dirty="0">
              <a:solidFill>
                <a:srgbClr val="204590"/>
              </a:solidFill>
            </a:endParaRPr>
          </a:p>
        </p:txBody>
      </p:sp>
      <p:grpSp>
        <p:nvGrpSpPr>
          <p:cNvPr id="1099" name="Группа 1098"/>
          <p:cNvGrpSpPr/>
          <p:nvPr/>
        </p:nvGrpSpPr>
        <p:grpSpPr>
          <a:xfrm>
            <a:off x="240469" y="3843643"/>
            <a:ext cx="6500858" cy="2591796"/>
            <a:chOff x="2019786" y="1369021"/>
            <a:chExt cx="8932863" cy="2591796"/>
          </a:xfrm>
        </p:grpSpPr>
        <p:grpSp>
          <p:nvGrpSpPr>
            <p:cNvPr id="1100" name="Группа 399"/>
            <p:cNvGrpSpPr/>
            <p:nvPr/>
          </p:nvGrpSpPr>
          <p:grpSpPr>
            <a:xfrm>
              <a:off x="2019786" y="1369021"/>
              <a:ext cx="8932863" cy="2591796"/>
              <a:chOff x="276225" y="3533193"/>
              <a:chExt cx="8932863" cy="3570892"/>
            </a:xfrm>
          </p:grpSpPr>
          <p:sp>
            <p:nvSpPr>
              <p:cNvPr id="1102" name="Line 8"/>
              <p:cNvSpPr>
                <a:spLocks noChangeShapeType="1"/>
              </p:cNvSpPr>
              <p:nvPr/>
            </p:nvSpPr>
            <p:spPr bwMode="auto">
              <a:xfrm>
                <a:off x="9143068" y="5953147"/>
                <a:ext cx="0" cy="1135063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03" name="Line 9"/>
              <p:cNvSpPr>
                <a:spLocks noChangeShapeType="1"/>
              </p:cNvSpPr>
              <p:nvPr/>
            </p:nvSpPr>
            <p:spPr bwMode="auto">
              <a:xfrm>
                <a:off x="1769588" y="6985023"/>
                <a:ext cx="7324726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04" name="Line 11"/>
              <p:cNvSpPr>
                <a:spLocks noChangeShapeType="1"/>
              </p:cNvSpPr>
              <p:nvPr/>
            </p:nvSpPr>
            <p:spPr bwMode="auto">
              <a:xfrm>
                <a:off x="1769588" y="5954736"/>
                <a:ext cx="0" cy="1091089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05" name="Line 13"/>
              <p:cNvSpPr>
                <a:spLocks noChangeShapeType="1"/>
              </p:cNvSpPr>
              <p:nvPr/>
            </p:nvSpPr>
            <p:spPr bwMode="auto">
              <a:xfrm flipH="1">
                <a:off x="8956397" y="6854847"/>
                <a:ext cx="247650" cy="249238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07" name="Line 15"/>
              <p:cNvSpPr>
                <a:spLocks noChangeShapeType="1"/>
              </p:cNvSpPr>
              <p:nvPr/>
            </p:nvSpPr>
            <p:spPr bwMode="auto">
              <a:xfrm>
                <a:off x="276225" y="6015059"/>
                <a:ext cx="8932863" cy="0"/>
              </a:xfrm>
              <a:prstGeom prst="line">
                <a:avLst/>
              </a:prstGeom>
              <a:noFill/>
              <a:ln w="5715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08" name="Oval 16"/>
              <p:cNvSpPr>
                <a:spLocks noChangeArrowheads="1"/>
              </p:cNvSpPr>
              <p:nvPr/>
            </p:nvSpPr>
            <p:spPr bwMode="auto">
              <a:xfrm>
                <a:off x="8932863" y="5935684"/>
                <a:ext cx="149225" cy="158750"/>
              </a:xfrm>
              <a:prstGeom prst="ellipse">
                <a:avLst/>
              </a:prstGeom>
              <a:solidFill>
                <a:schemeClr val="bg1"/>
              </a:solidFill>
              <a:ln w="1905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09" name="Oval 17"/>
              <p:cNvSpPr>
                <a:spLocks noChangeArrowheads="1"/>
              </p:cNvSpPr>
              <p:nvPr/>
            </p:nvSpPr>
            <p:spPr bwMode="auto">
              <a:xfrm>
                <a:off x="6202363" y="5938859"/>
                <a:ext cx="149225" cy="158750"/>
              </a:xfrm>
              <a:prstGeom prst="ellipse">
                <a:avLst/>
              </a:prstGeom>
              <a:solidFill>
                <a:schemeClr val="bg1"/>
              </a:solidFill>
              <a:ln w="1905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10" name="Oval 18"/>
              <p:cNvSpPr>
                <a:spLocks noChangeArrowheads="1"/>
              </p:cNvSpPr>
              <p:nvPr/>
            </p:nvSpPr>
            <p:spPr bwMode="auto">
              <a:xfrm>
                <a:off x="3338513" y="5935684"/>
                <a:ext cx="149225" cy="158750"/>
              </a:xfrm>
              <a:prstGeom prst="ellipse">
                <a:avLst/>
              </a:prstGeom>
              <a:solidFill>
                <a:schemeClr val="bg1"/>
              </a:solidFill>
              <a:ln w="1905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11" name="Oval 19"/>
              <p:cNvSpPr>
                <a:spLocks noChangeArrowheads="1"/>
              </p:cNvSpPr>
              <p:nvPr/>
            </p:nvSpPr>
            <p:spPr bwMode="auto">
              <a:xfrm>
                <a:off x="461963" y="5938859"/>
                <a:ext cx="149225" cy="158750"/>
              </a:xfrm>
              <a:prstGeom prst="ellipse">
                <a:avLst/>
              </a:prstGeom>
              <a:solidFill>
                <a:schemeClr val="bg1"/>
              </a:solidFill>
              <a:ln w="1905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12" name="Text Box 27"/>
              <p:cNvSpPr txBox="1">
                <a:spLocks noChangeArrowheads="1"/>
              </p:cNvSpPr>
              <p:nvPr/>
            </p:nvSpPr>
            <p:spPr bwMode="auto">
              <a:xfrm>
                <a:off x="7650163" y="5992834"/>
                <a:ext cx="427037" cy="39687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ru-RU" sz="2000" b="1"/>
                  <a:t>1</a:t>
                </a:r>
                <a:endParaRPr lang="en-US" sz="2000" b="1"/>
              </a:p>
            </p:txBody>
          </p:sp>
          <p:sp>
            <p:nvSpPr>
              <p:cNvPr id="1113" name="Text Box 28"/>
              <p:cNvSpPr txBox="1">
                <a:spLocks noChangeArrowheads="1"/>
              </p:cNvSpPr>
              <p:nvPr/>
            </p:nvSpPr>
            <p:spPr bwMode="auto">
              <a:xfrm>
                <a:off x="4729163" y="5992834"/>
                <a:ext cx="427037" cy="39687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ru-RU" sz="2000" b="1"/>
                  <a:t>3</a:t>
                </a:r>
                <a:endParaRPr lang="en-US" sz="2000" b="1"/>
              </a:p>
            </p:txBody>
          </p:sp>
          <p:sp>
            <p:nvSpPr>
              <p:cNvPr id="1114" name="Text Box 29"/>
              <p:cNvSpPr txBox="1">
                <a:spLocks noChangeArrowheads="1"/>
              </p:cNvSpPr>
              <p:nvPr/>
            </p:nvSpPr>
            <p:spPr bwMode="auto">
              <a:xfrm>
                <a:off x="1995897" y="5992835"/>
                <a:ext cx="427037" cy="39687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ru-RU" sz="2000" b="1" dirty="0"/>
                  <a:t>5</a:t>
                </a:r>
                <a:endParaRPr lang="en-US" sz="2000" b="1" dirty="0"/>
              </a:p>
            </p:txBody>
          </p:sp>
          <p:grpSp>
            <p:nvGrpSpPr>
              <p:cNvPr id="1115" name="Group 37"/>
              <p:cNvGrpSpPr>
                <a:grpSpLocks/>
              </p:cNvGrpSpPr>
              <p:nvPr/>
            </p:nvGrpSpPr>
            <p:grpSpPr bwMode="auto">
              <a:xfrm>
                <a:off x="304800" y="5227652"/>
                <a:ext cx="1751015" cy="638172"/>
                <a:chOff x="557" y="1013"/>
                <a:chExt cx="1359" cy="450"/>
              </a:xfrm>
            </p:grpSpPr>
            <p:sp>
              <p:nvSpPr>
                <p:cNvPr id="1198" name="Freeform 38"/>
                <p:cNvSpPr>
                  <a:spLocks/>
                </p:cNvSpPr>
                <p:nvPr/>
              </p:nvSpPr>
              <p:spPr bwMode="auto">
                <a:xfrm flipH="1">
                  <a:off x="1744" y="1099"/>
                  <a:ext cx="135" cy="50"/>
                </a:xfrm>
                <a:custGeom>
                  <a:avLst/>
                  <a:gdLst/>
                  <a:ahLst/>
                  <a:cxnLst>
                    <a:cxn ang="0">
                      <a:pos x="19744" y="0"/>
                    </a:cxn>
                    <a:cxn ang="0">
                      <a:pos x="12460" y="0"/>
                    </a:cxn>
                    <a:cxn ang="0">
                      <a:pos x="7796" y="3464"/>
                    </a:cxn>
                    <a:cxn ang="0">
                      <a:pos x="2588" y="10391"/>
                    </a:cxn>
                    <a:cxn ang="0">
                      <a:pos x="0" y="19888"/>
                    </a:cxn>
                    <a:cxn ang="0">
                      <a:pos x="19968" y="19888"/>
                    </a:cxn>
                    <a:cxn ang="0">
                      <a:pos x="19744" y="0"/>
                    </a:cxn>
                  </a:cxnLst>
                  <a:rect l="0" t="0" r="r" b="b"/>
                  <a:pathLst>
                    <a:path w="20000" h="20000">
                      <a:moveTo>
                        <a:pt x="19744" y="0"/>
                      </a:moveTo>
                      <a:lnTo>
                        <a:pt x="12460" y="0"/>
                      </a:lnTo>
                      <a:lnTo>
                        <a:pt x="7796" y="3464"/>
                      </a:lnTo>
                      <a:lnTo>
                        <a:pt x="2588" y="10391"/>
                      </a:lnTo>
                      <a:lnTo>
                        <a:pt x="0" y="19888"/>
                      </a:lnTo>
                      <a:lnTo>
                        <a:pt x="19968" y="19888"/>
                      </a:lnTo>
                      <a:lnTo>
                        <a:pt x="19744" y="0"/>
                      </a:lnTo>
                      <a:close/>
                    </a:path>
                  </a:pathLst>
                </a:custGeom>
                <a:solidFill>
                  <a:srgbClr val="339933"/>
                </a:solidFill>
                <a:ln w="9525" cap="flat">
                  <a:solidFill>
                    <a:schemeClr val="tx2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>
                  <a:outerShdw dist="45791" dir="2021404" algn="ctr" rotWithShape="0">
                    <a:schemeClr val="tx1"/>
                  </a:outerShdw>
                </a:effectLst>
              </p:spPr>
              <p:txBody>
                <a:bodyPr lIns="51288" tIns="25643" rIns="51288" bIns="25643">
                  <a:spAutoFit/>
                </a:bodyPr>
                <a:lstStyle/>
                <a:p>
                  <a:endParaRPr lang="ru-RU"/>
                </a:p>
              </p:txBody>
            </p:sp>
            <p:sp>
              <p:nvSpPr>
                <p:cNvPr id="1199" name="Freeform 39"/>
                <p:cNvSpPr>
                  <a:spLocks/>
                </p:cNvSpPr>
                <p:nvPr/>
              </p:nvSpPr>
              <p:spPr bwMode="auto">
                <a:xfrm flipH="1">
                  <a:off x="1823" y="1147"/>
                  <a:ext cx="75" cy="260"/>
                </a:xfrm>
                <a:custGeom>
                  <a:avLst/>
                  <a:gdLst/>
                  <a:ahLst/>
                  <a:cxnLst>
                    <a:cxn ang="0">
                      <a:pos x="5100" y="0"/>
                    </a:cxn>
                    <a:cxn ang="0">
                      <a:pos x="1834" y="6034"/>
                    </a:cxn>
                    <a:cxn ang="0">
                      <a:pos x="0" y="5884"/>
                    </a:cxn>
                    <a:cxn ang="0">
                      <a:pos x="0" y="14440"/>
                    </a:cxn>
                    <a:cxn ang="0">
                      <a:pos x="4183" y="19828"/>
                    </a:cxn>
                    <a:cxn ang="0">
                      <a:pos x="19943" y="19978"/>
                    </a:cxn>
                  </a:cxnLst>
                  <a:rect l="0" t="0" r="r" b="b"/>
                  <a:pathLst>
                    <a:path w="20000" h="20000">
                      <a:moveTo>
                        <a:pt x="5100" y="0"/>
                      </a:moveTo>
                      <a:lnTo>
                        <a:pt x="1834" y="6034"/>
                      </a:lnTo>
                      <a:lnTo>
                        <a:pt x="0" y="5884"/>
                      </a:lnTo>
                      <a:lnTo>
                        <a:pt x="0" y="14440"/>
                      </a:lnTo>
                      <a:lnTo>
                        <a:pt x="4183" y="19828"/>
                      </a:lnTo>
                      <a:lnTo>
                        <a:pt x="19943" y="19978"/>
                      </a:lnTo>
                    </a:path>
                  </a:pathLst>
                </a:custGeom>
                <a:solidFill>
                  <a:srgbClr val="339933"/>
                </a:solidFill>
                <a:ln w="9525" cap="flat">
                  <a:solidFill>
                    <a:schemeClr val="tx2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>
                  <a:outerShdw dist="45791" dir="2021404" algn="ctr" rotWithShape="0">
                    <a:schemeClr val="tx1"/>
                  </a:outerShdw>
                </a:effectLst>
              </p:spPr>
              <p:txBody>
                <a:bodyPr lIns="51288" tIns="25643" rIns="51288" bIns="25643">
                  <a:spAutoFit/>
                </a:bodyPr>
                <a:lstStyle/>
                <a:p>
                  <a:endParaRPr lang="ru-RU"/>
                </a:p>
              </p:txBody>
            </p:sp>
            <p:sp>
              <p:nvSpPr>
                <p:cNvPr id="1200" name="Freeform 40"/>
                <p:cNvSpPr>
                  <a:spLocks/>
                </p:cNvSpPr>
                <p:nvPr/>
              </p:nvSpPr>
              <p:spPr bwMode="auto">
                <a:xfrm flipH="1">
                  <a:off x="1886" y="1359"/>
                  <a:ext cx="30" cy="49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19887"/>
                    </a:cxn>
                    <a:cxn ang="0">
                      <a:pos x="0" y="10508"/>
                    </a:cxn>
                    <a:cxn ang="0">
                      <a:pos x="9362" y="10508"/>
                    </a:cxn>
                    <a:cxn ang="0">
                      <a:pos x="9362" y="12994"/>
                    </a:cxn>
                    <a:cxn ang="0">
                      <a:pos x="19858" y="12994"/>
                    </a:cxn>
                  </a:cxnLst>
                  <a:rect l="0" t="0" r="r" b="b"/>
                  <a:pathLst>
                    <a:path w="20000" h="20000">
                      <a:moveTo>
                        <a:pt x="0" y="0"/>
                      </a:moveTo>
                      <a:lnTo>
                        <a:pt x="0" y="19887"/>
                      </a:lnTo>
                      <a:lnTo>
                        <a:pt x="0" y="10508"/>
                      </a:lnTo>
                      <a:lnTo>
                        <a:pt x="9362" y="10508"/>
                      </a:lnTo>
                      <a:lnTo>
                        <a:pt x="9362" y="12994"/>
                      </a:lnTo>
                      <a:lnTo>
                        <a:pt x="19858" y="12994"/>
                      </a:lnTo>
                    </a:path>
                  </a:pathLst>
                </a:custGeom>
                <a:solidFill>
                  <a:srgbClr val="339933"/>
                </a:solidFill>
                <a:ln w="9525" cap="flat">
                  <a:solidFill>
                    <a:schemeClr val="tx2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>
                  <a:outerShdw dist="45791" dir="2021404" algn="ctr" rotWithShape="0">
                    <a:schemeClr val="tx1"/>
                  </a:outerShdw>
                </a:effectLst>
              </p:spPr>
              <p:txBody>
                <a:bodyPr lIns="51288" tIns="25643" rIns="51288" bIns="25643">
                  <a:spAutoFit/>
                </a:bodyPr>
                <a:lstStyle/>
                <a:p>
                  <a:endParaRPr lang="ru-RU"/>
                </a:p>
              </p:txBody>
            </p:sp>
            <p:sp>
              <p:nvSpPr>
                <p:cNvPr id="1201" name="Freeform 41"/>
                <p:cNvSpPr>
                  <a:spLocks/>
                </p:cNvSpPr>
                <p:nvPr/>
              </p:nvSpPr>
              <p:spPr bwMode="auto">
                <a:xfrm flipH="1">
                  <a:off x="1889" y="1374"/>
                  <a:ext cx="27" cy="5"/>
                </a:xfrm>
                <a:custGeom>
                  <a:avLst/>
                  <a:gdLst/>
                  <a:ahLst/>
                  <a:cxnLst>
                    <a:cxn ang="0">
                      <a:pos x="0" y="17000"/>
                    </a:cxn>
                    <a:cxn ang="0">
                      <a:pos x="0" y="19000"/>
                    </a:cxn>
                    <a:cxn ang="0">
                      <a:pos x="9048" y="19000"/>
                    </a:cxn>
                    <a:cxn ang="0">
                      <a:pos x="9524" y="17000"/>
                    </a:cxn>
                    <a:cxn ang="0">
                      <a:pos x="11429" y="17000"/>
                    </a:cxn>
                    <a:cxn ang="0">
                      <a:pos x="10476" y="17000"/>
                    </a:cxn>
                    <a:cxn ang="0">
                      <a:pos x="10476" y="19000"/>
                    </a:cxn>
                    <a:cxn ang="0">
                      <a:pos x="10952" y="0"/>
                    </a:cxn>
                    <a:cxn ang="0">
                      <a:pos x="19841" y="0"/>
                    </a:cxn>
                  </a:cxnLst>
                  <a:rect l="0" t="0" r="r" b="b"/>
                  <a:pathLst>
                    <a:path w="20000" h="20000">
                      <a:moveTo>
                        <a:pt x="0" y="17000"/>
                      </a:moveTo>
                      <a:lnTo>
                        <a:pt x="0" y="19000"/>
                      </a:lnTo>
                      <a:lnTo>
                        <a:pt x="9048" y="19000"/>
                      </a:lnTo>
                      <a:lnTo>
                        <a:pt x="9524" y="17000"/>
                      </a:lnTo>
                      <a:lnTo>
                        <a:pt x="11429" y="17000"/>
                      </a:lnTo>
                      <a:lnTo>
                        <a:pt x="10476" y="17000"/>
                      </a:lnTo>
                      <a:lnTo>
                        <a:pt x="10476" y="19000"/>
                      </a:lnTo>
                      <a:lnTo>
                        <a:pt x="10952" y="0"/>
                      </a:lnTo>
                      <a:lnTo>
                        <a:pt x="19841" y="0"/>
                      </a:lnTo>
                    </a:path>
                  </a:pathLst>
                </a:custGeom>
                <a:solidFill>
                  <a:srgbClr val="339933"/>
                </a:solidFill>
                <a:ln w="9525" cap="flat">
                  <a:solidFill>
                    <a:schemeClr val="tx2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>
                  <a:outerShdw dist="45791" dir="2021404" algn="ctr" rotWithShape="0">
                    <a:schemeClr val="tx1"/>
                  </a:outerShdw>
                </a:effectLst>
              </p:spPr>
              <p:txBody>
                <a:bodyPr lIns="51288" tIns="25643" rIns="51288" bIns="25643">
                  <a:spAutoFit/>
                </a:bodyPr>
                <a:lstStyle/>
                <a:p>
                  <a:endParaRPr lang="ru-RU"/>
                </a:p>
              </p:txBody>
            </p:sp>
            <p:sp>
              <p:nvSpPr>
                <p:cNvPr id="1202" name="Line 42"/>
                <p:cNvSpPr>
                  <a:spLocks noChangeShapeType="1"/>
                </p:cNvSpPr>
                <p:nvPr/>
              </p:nvSpPr>
              <p:spPr bwMode="auto">
                <a:xfrm flipH="1">
                  <a:off x="1901" y="1374"/>
                  <a:ext cx="1" cy="16"/>
                </a:xfrm>
                <a:prstGeom prst="line">
                  <a:avLst/>
                </a:prstGeom>
                <a:noFill/>
                <a:ln w="9525">
                  <a:solidFill>
                    <a:schemeClr val="tx2"/>
                  </a:solidFill>
                  <a:round/>
                  <a:headEnd/>
                  <a:tailEnd/>
                </a:ln>
                <a:effectLst>
                  <a:outerShdw dist="45791" dir="2021404" algn="ctr" rotWithShape="0">
                    <a:schemeClr val="tx1"/>
                  </a:outerShdw>
                </a:effectLst>
              </p:spPr>
              <p:txBody>
                <a:bodyPr lIns="51288" tIns="25643" rIns="51288" bIns="25643">
                  <a:spAutoFit/>
                </a:bodyPr>
                <a:lstStyle/>
                <a:p>
                  <a:endParaRPr lang="ru-RU"/>
                </a:p>
              </p:txBody>
            </p:sp>
            <p:sp>
              <p:nvSpPr>
                <p:cNvPr id="1203" name="Freeform 43"/>
                <p:cNvSpPr>
                  <a:spLocks/>
                </p:cNvSpPr>
                <p:nvPr/>
              </p:nvSpPr>
              <p:spPr bwMode="auto">
                <a:xfrm flipH="1">
                  <a:off x="1745" y="1236"/>
                  <a:ext cx="146" cy="103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77" y="19946"/>
                    </a:cxn>
                    <a:cxn ang="0">
                      <a:pos x="19971" y="19946"/>
                    </a:cxn>
                  </a:cxnLst>
                  <a:rect l="0" t="0" r="r" b="b"/>
                  <a:pathLst>
                    <a:path w="20000" h="20000">
                      <a:moveTo>
                        <a:pt x="0" y="0"/>
                      </a:moveTo>
                      <a:lnTo>
                        <a:pt x="177" y="19946"/>
                      </a:lnTo>
                      <a:lnTo>
                        <a:pt x="19971" y="19946"/>
                      </a:lnTo>
                    </a:path>
                  </a:pathLst>
                </a:custGeom>
                <a:solidFill>
                  <a:srgbClr val="339933"/>
                </a:solidFill>
                <a:ln w="9525" cap="flat">
                  <a:solidFill>
                    <a:schemeClr val="tx2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>
                  <a:outerShdw dist="45791" dir="2021404" algn="ctr" rotWithShape="0">
                    <a:schemeClr val="tx1"/>
                  </a:outerShdw>
                </a:effectLst>
              </p:spPr>
              <p:txBody>
                <a:bodyPr lIns="51288" tIns="25643" rIns="51288" bIns="25643">
                  <a:spAutoFit/>
                </a:bodyPr>
                <a:lstStyle/>
                <a:p>
                  <a:endParaRPr lang="ru-RU"/>
                </a:p>
              </p:txBody>
            </p:sp>
            <p:sp>
              <p:nvSpPr>
                <p:cNvPr id="1204" name="Freeform 44"/>
                <p:cNvSpPr>
                  <a:spLocks/>
                </p:cNvSpPr>
                <p:nvPr/>
              </p:nvSpPr>
              <p:spPr bwMode="auto">
                <a:xfrm flipH="1">
                  <a:off x="1820" y="1164"/>
                  <a:ext cx="55" cy="53"/>
                </a:xfrm>
                <a:custGeom>
                  <a:avLst/>
                  <a:gdLst/>
                  <a:ahLst/>
                  <a:cxnLst>
                    <a:cxn ang="0">
                      <a:pos x="3889" y="0"/>
                    </a:cxn>
                    <a:cxn ang="0">
                      <a:pos x="0" y="19895"/>
                    </a:cxn>
                    <a:cxn ang="0">
                      <a:pos x="19921" y="19895"/>
                    </a:cxn>
                    <a:cxn ang="0">
                      <a:pos x="19921" y="421"/>
                    </a:cxn>
                    <a:cxn ang="0">
                      <a:pos x="3889" y="0"/>
                    </a:cxn>
                  </a:cxnLst>
                  <a:rect l="0" t="0" r="r" b="b"/>
                  <a:pathLst>
                    <a:path w="20000" h="20000">
                      <a:moveTo>
                        <a:pt x="3889" y="0"/>
                      </a:moveTo>
                      <a:lnTo>
                        <a:pt x="0" y="19895"/>
                      </a:lnTo>
                      <a:lnTo>
                        <a:pt x="19921" y="19895"/>
                      </a:lnTo>
                      <a:lnTo>
                        <a:pt x="19921" y="421"/>
                      </a:lnTo>
                      <a:lnTo>
                        <a:pt x="3889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rgbClr val="6699FF"/>
                    </a:gs>
                    <a:gs pos="50000">
                      <a:srgbClr val="99CCFF"/>
                    </a:gs>
                    <a:gs pos="100000">
                      <a:srgbClr val="6699FF"/>
                    </a:gs>
                  </a:gsLst>
                  <a:lin ang="2700000" scaled="1"/>
                </a:gradFill>
                <a:ln w="9525" cap="flat">
                  <a:solidFill>
                    <a:schemeClr val="tx2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>
                  <a:outerShdw dist="45791" dir="2021404" algn="ctr" rotWithShape="0">
                    <a:schemeClr val="tx1"/>
                  </a:outerShdw>
                </a:effectLst>
              </p:spPr>
              <p:txBody>
                <a:bodyPr lIns="51288" tIns="25643" rIns="51288" bIns="25643">
                  <a:spAutoFit/>
                </a:bodyPr>
                <a:lstStyle/>
                <a:p>
                  <a:endParaRPr lang="ru-RU"/>
                </a:p>
              </p:txBody>
            </p:sp>
            <p:sp>
              <p:nvSpPr>
                <p:cNvPr id="1205" name="Line 45"/>
                <p:cNvSpPr>
                  <a:spLocks noChangeShapeType="1"/>
                </p:cNvSpPr>
                <p:nvPr/>
              </p:nvSpPr>
              <p:spPr bwMode="auto">
                <a:xfrm flipH="1">
                  <a:off x="1851" y="1165"/>
                  <a:ext cx="0" cy="51"/>
                </a:xfrm>
                <a:prstGeom prst="line">
                  <a:avLst/>
                </a:prstGeom>
                <a:noFill/>
                <a:ln w="9525">
                  <a:solidFill>
                    <a:schemeClr val="tx2"/>
                  </a:solidFill>
                  <a:round/>
                  <a:headEnd/>
                  <a:tailEnd/>
                </a:ln>
                <a:effectLst>
                  <a:outerShdw dist="45791" dir="2021404" algn="ctr" rotWithShape="0">
                    <a:schemeClr val="tx1"/>
                  </a:outerShdw>
                </a:effectLst>
              </p:spPr>
              <p:txBody>
                <a:bodyPr lIns="51288" tIns="25643" rIns="51288" bIns="25643">
                  <a:spAutoFit/>
                </a:bodyPr>
                <a:lstStyle/>
                <a:p>
                  <a:endParaRPr lang="ru-RU"/>
                </a:p>
              </p:txBody>
            </p:sp>
            <p:sp>
              <p:nvSpPr>
                <p:cNvPr id="1206" name="Rectangle 46"/>
                <p:cNvSpPr>
                  <a:spLocks noChangeArrowheads="1"/>
                </p:cNvSpPr>
                <p:nvPr/>
              </p:nvSpPr>
              <p:spPr bwMode="auto">
                <a:xfrm flipH="1">
                  <a:off x="1757" y="1164"/>
                  <a:ext cx="46" cy="155"/>
                </a:xfrm>
                <a:prstGeom prst="rect">
                  <a:avLst/>
                </a:prstGeom>
                <a:solidFill>
                  <a:srgbClr val="339933"/>
                </a:solidFill>
                <a:ln w="9525">
                  <a:solidFill>
                    <a:schemeClr val="tx2"/>
                  </a:solidFill>
                  <a:miter lim="800000"/>
                  <a:headEnd/>
                  <a:tailEnd/>
                </a:ln>
                <a:effectLst>
                  <a:outerShdw dist="45791" dir="2021404" algn="ctr" rotWithShape="0">
                    <a:schemeClr val="tx1"/>
                  </a:outerShdw>
                </a:effectLst>
              </p:spPr>
              <p:txBody>
                <a:bodyPr lIns="51288" tIns="25643" rIns="51288" bIns="25643">
                  <a:spAutoFit/>
                </a:bodyPr>
                <a:lstStyle/>
                <a:p>
                  <a:endParaRPr lang="ru-RU"/>
                </a:p>
              </p:txBody>
            </p:sp>
            <p:sp>
              <p:nvSpPr>
                <p:cNvPr id="1207" name="Line 47"/>
                <p:cNvSpPr>
                  <a:spLocks noChangeShapeType="1"/>
                </p:cNvSpPr>
                <p:nvPr/>
              </p:nvSpPr>
              <p:spPr bwMode="auto">
                <a:xfrm flipH="1">
                  <a:off x="1811" y="1225"/>
                  <a:ext cx="0" cy="88"/>
                </a:xfrm>
                <a:prstGeom prst="line">
                  <a:avLst/>
                </a:prstGeom>
                <a:noFill/>
                <a:ln w="9525">
                  <a:solidFill>
                    <a:schemeClr val="tx2"/>
                  </a:solidFill>
                  <a:round/>
                  <a:headEnd/>
                  <a:tailEnd/>
                </a:ln>
                <a:effectLst>
                  <a:outerShdw dist="45791" dir="2021404" algn="ctr" rotWithShape="0">
                    <a:schemeClr val="tx1"/>
                  </a:outerShdw>
                </a:effectLst>
              </p:spPr>
              <p:txBody>
                <a:bodyPr lIns="51288" tIns="25643" rIns="51288" bIns="25643">
                  <a:spAutoFit/>
                </a:bodyPr>
                <a:lstStyle/>
                <a:p>
                  <a:endParaRPr lang="ru-RU"/>
                </a:p>
              </p:txBody>
            </p:sp>
            <p:sp>
              <p:nvSpPr>
                <p:cNvPr id="1208" name="Line 48"/>
                <p:cNvSpPr>
                  <a:spLocks noChangeShapeType="1"/>
                </p:cNvSpPr>
                <p:nvPr/>
              </p:nvSpPr>
              <p:spPr bwMode="auto">
                <a:xfrm flipH="1">
                  <a:off x="1749" y="1224"/>
                  <a:ext cx="1" cy="87"/>
                </a:xfrm>
                <a:prstGeom prst="line">
                  <a:avLst/>
                </a:prstGeom>
                <a:noFill/>
                <a:ln w="9525">
                  <a:solidFill>
                    <a:schemeClr val="tx2"/>
                  </a:solidFill>
                  <a:round/>
                  <a:headEnd/>
                  <a:tailEnd/>
                </a:ln>
                <a:effectLst>
                  <a:outerShdw dist="45791" dir="2021404" algn="ctr" rotWithShape="0">
                    <a:schemeClr val="tx1"/>
                  </a:outerShdw>
                </a:effectLst>
              </p:spPr>
              <p:txBody>
                <a:bodyPr lIns="51288" tIns="25643" rIns="51288" bIns="25643">
                  <a:spAutoFit/>
                </a:bodyPr>
                <a:lstStyle/>
                <a:p>
                  <a:endParaRPr lang="ru-RU"/>
                </a:p>
              </p:txBody>
            </p:sp>
            <p:sp>
              <p:nvSpPr>
                <p:cNvPr id="1209" name="Rectangle 49"/>
                <p:cNvSpPr>
                  <a:spLocks noChangeArrowheads="1"/>
                </p:cNvSpPr>
                <p:nvPr/>
              </p:nvSpPr>
              <p:spPr bwMode="auto">
                <a:xfrm flipH="1">
                  <a:off x="1842" y="1261"/>
                  <a:ext cx="11" cy="6"/>
                </a:xfrm>
                <a:prstGeom prst="rect">
                  <a:avLst/>
                </a:prstGeom>
                <a:solidFill>
                  <a:srgbClr val="339933"/>
                </a:solidFill>
                <a:ln w="9525">
                  <a:solidFill>
                    <a:schemeClr val="tx2"/>
                  </a:solidFill>
                  <a:miter lim="800000"/>
                  <a:headEnd/>
                  <a:tailEnd/>
                </a:ln>
                <a:effectLst>
                  <a:outerShdw dist="45791" dir="2021404" algn="ctr" rotWithShape="0">
                    <a:schemeClr val="tx1"/>
                  </a:outerShdw>
                </a:effectLst>
              </p:spPr>
              <p:txBody>
                <a:bodyPr lIns="51288" tIns="25643" rIns="51288" bIns="25643">
                  <a:spAutoFit/>
                </a:bodyPr>
                <a:lstStyle/>
                <a:p>
                  <a:endParaRPr lang="ru-RU"/>
                </a:p>
              </p:txBody>
            </p:sp>
            <p:sp>
              <p:nvSpPr>
                <p:cNvPr id="1210" name="Freeform 50"/>
                <p:cNvSpPr>
                  <a:spLocks/>
                </p:cNvSpPr>
                <p:nvPr/>
              </p:nvSpPr>
              <p:spPr bwMode="auto">
                <a:xfrm flipH="1">
                  <a:off x="1800" y="1099"/>
                  <a:ext cx="56" cy="28"/>
                </a:xfrm>
                <a:custGeom>
                  <a:avLst/>
                  <a:gdLst/>
                  <a:ahLst/>
                  <a:cxnLst>
                    <a:cxn ang="0">
                      <a:pos x="19923" y="0"/>
                    </a:cxn>
                    <a:cxn ang="0">
                      <a:pos x="1231" y="0"/>
                    </a:cxn>
                    <a:cxn ang="0">
                      <a:pos x="3769" y="0"/>
                    </a:cxn>
                    <a:cxn ang="0">
                      <a:pos x="1923" y="0"/>
                    </a:cxn>
                    <a:cxn ang="0">
                      <a:pos x="0" y="19802"/>
                    </a:cxn>
                    <a:cxn ang="0">
                      <a:pos x="15000" y="2970"/>
                    </a:cxn>
                  </a:cxnLst>
                  <a:rect l="0" t="0" r="r" b="b"/>
                  <a:pathLst>
                    <a:path w="20000" h="20000">
                      <a:moveTo>
                        <a:pt x="19923" y="0"/>
                      </a:moveTo>
                      <a:lnTo>
                        <a:pt x="1231" y="0"/>
                      </a:lnTo>
                      <a:lnTo>
                        <a:pt x="3769" y="0"/>
                      </a:lnTo>
                      <a:lnTo>
                        <a:pt x="1923" y="0"/>
                      </a:lnTo>
                      <a:lnTo>
                        <a:pt x="0" y="19802"/>
                      </a:lnTo>
                      <a:lnTo>
                        <a:pt x="15000" y="2970"/>
                      </a:lnTo>
                    </a:path>
                  </a:pathLst>
                </a:custGeom>
                <a:solidFill>
                  <a:srgbClr val="339933"/>
                </a:solidFill>
                <a:ln w="9525" cap="flat">
                  <a:solidFill>
                    <a:schemeClr val="tx2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>
                  <a:outerShdw dist="45791" dir="2021404" algn="ctr" rotWithShape="0">
                    <a:schemeClr val="tx1"/>
                  </a:outerShdw>
                </a:effectLst>
              </p:spPr>
              <p:txBody>
                <a:bodyPr lIns="51288" tIns="25643" rIns="51288" bIns="25643">
                  <a:spAutoFit/>
                </a:bodyPr>
                <a:lstStyle/>
                <a:p>
                  <a:endParaRPr lang="ru-RU"/>
                </a:p>
              </p:txBody>
            </p:sp>
            <p:sp>
              <p:nvSpPr>
                <p:cNvPr id="1211" name="Rectangle 51"/>
                <p:cNvSpPr>
                  <a:spLocks noChangeArrowheads="1"/>
                </p:cNvSpPr>
                <p:nvPr/>
              </p:nvSpPr>
              <p:spPr bwMode="auto">
                <a:xfrm flipH="1">
                  <a:off x="1861" y="1361"/>
                  <a:ext cx="15" cy="13"/>
                </a:xfrm>
                <a:prstGeom prst="rect">
                  <a:avLst/>
                </a:prstGeom>
                <a:solidFill>
                  <a:srgbClr val="339933"/>
                </a:solidFill>
                <a:ln w="9525">
                  <a:solidFill>
                    <a:schemeClr val="tx2"/>
                  </a:solidFill>
                  <a:miter lim="800000"/>
                  <a:headEnd/>
                  <a:tailEnd/>
                </a:ln>
                <a:effectLst>
                  <a:outerShdw dist="45791" dir="2021404" algn="ctr" rotWithShape="0">
                    <a:schemeClr val="tx1"/>
                  </a:outerShdw>
                </a:effectLst>
              </p:spPr>
              <p:txBody>
                <a:bodyPr lIns="51288" tIns="25643" rIns="51288" bIns="25643">
                  <a:spAutoFit/>
                </a:bodyPr>
                <a:lstStyle/>
                <a:p>
                  <a:endParaRPr lang="ru-RU"/>
                </a:p>
              </p:txBody>
            </p:sp>
            <p:sp>
              <p:nvSpPr>
                <p:cNvPr id="1212" name="Line 52"/>
                <p:cNvSpPr>
                  <a:spLocks noChangeShapeType="1"/>
                </p:cNvSpPr>
                <p:nvPr/>
              </p:nvSpPr>
              <p:spPr bwMode="auto">
                <a:xfrm>
                  <a:off x="1835" y="1342"/>
                  <a:ext cx="25" cy="63"/>
                </a:xfrm>
                <a:prstGeom prst="line">
                  <a:avLst/>
                </a:prstGeom>
                <a:noFill/>
                <a:ln w="9525">
                  <a:solidFill>
                    <a:schemeClr val="tx2"/>
                  </a:solidFill>
                  <a:round/>
                  <a:headEnd/>
                  <a:tailEnd/>
                </a:ln>
                <a:effectLst>
                  <a:outerShdw dist="45791" dir="2021404" algn="ctr" rotWithShape="0">
                    <a:schemeClr val="tx1"/>
                  </a:outerShdw>
                </a:effectLst>
              </p:spPr>
              <p:txBody>
                <a:bodyPr lIns="51288" tIns="25643" rIns="51288" bIns="25643">
                  <a:spAutoFit/>
                </a:bodyPr>
                <a:lstStyle/>
                <a:p>
                  <a:endParaRPr lang="ru-RU"/>
                </a:p>
              </p:txBody>
            </p:sp>
            <p:sp>
              <p:nvSpPr>
                <p:cNvPr id="1213" name="Oval 53"/>
                <p:cNvSpPr>
                  <a:spLocks noChangeArrowheads="1"/>
                </p:cNvSpPr>
                <p:nvPr/>
              </p:nvSpPr>
              <p:spPr bwMode="auto">
                <a:xfrm flipH="1">
                  <a:off x="1762" y="1380"/>
                  <a:ext cx="66" cy="83"/>
                </a:xfrm>
                <a:prstGeom prst="ellipse">
                  <a:avLst/>
                </a:prstGeom>
                <a:solidFill>
                  <a:srgbClr val="339933"/>
                </a:solidFill>
                <a:ln w="9525">
                  <a:solidFill>
                    <a:schemeClr val="tx2"/>
                  </a:solidFill>
                  <a:round/>
                  <a:headEnd/>
                  <a:tailEnd/>
                </a:ln>
                <a:effectLst>
                  <a:outerShdw dist="45791" dir="2021404" algn="ctr" rotWithShape="0">
                    <a:schemeClr val="tx1"/>
                  </a:outerShdw>
                </a:effectLst>
              </p:spPr>
              <p:txBody>
                <a:bodyPr lIns="51288" tIns="25643" rIns="51288" bIns="25643">
                  <a:spAutoFit/>
                </a:bodyPr>
                <a:lstStyle/>
                <a:p>
                  <a:endParaRPr lang="ru-RU"/>
                </a:p>
              </p:txBody>
            </p:sp>
            <p:sp>
              <p:nvSpPr>
                <p:cNvPr id="1214" name="Oval 54"/>
                <p:cNvSpPr>
                  <a:spLocks noChangeArrowheads="1"/>
                </p:cNvSpPr>
                <p:nvPr/>
              </p:nvSpPr>
              <p:spPr bwMode="auto">
                <a:xfrm flipH="1">
                  <a:off x="1616" y="1380"/>
                  <a:ext cx="67" cy="83"/>
                </a:xfrm>
                <a:prstGeom prst="ellipse">
                  <a:avLst/>
                </a:prstGeom>
                <a:solidFill>
                  <a:srgbClr val="339933"/>
                </a:solidFill>
                <a:ln w="9525">
                  <a:solidFill>
                    <a:schemeClr val="tx2"/>
                  </a:solidFill>
                  <a:round/>
                  <a:headEnd/>
                  <a:tailEnd/>
                </a:ln>
                <a:effectLst>
                  <a:outerShdw dist="45791" dir="2021404" algn="ctr" rotWithShape="0">
                    <a:schemeClr val="tx1"/>
                  </a:outerShdw>
                </a:effectLst>
              </p:spPr>
              <p:txBody>
                <a:bodyPr lIns="51288" tIns="25643" rIns="51288" bIns="25643">
                  <a:spAutoFit/>
                </a:bodyPr>
                <a:lstStyle/>
                <a:p>
                  <a:endParaRPr lang="ru-RU"/>
                </a:p>
              </p:txBody>
            </p:sp>
            <p:sp>
              <p:nvSpPr>
                <p:cNvPr id="1215" name="Oval 55"/>
                <p:cNvSpPr>
                  <a:spLocks noChangeArrowheads="1"/>
                </p:cNvSpPr>
                <p:nvPr/>
              </p:nvSpPr>
              <p:spPr bwMode="auto">
                <a:xfrm flipH="1">
                  <a:off x="1459" y="1380"/>
                  <a:ext cx="67" cy="83"/>
                </a:xfrm>
                <a:prstGeom prst="ellipse">
                  <a:avLst/>
                </a:prstGeom>
                <a:solidFill>
                  <a:srgbClr val="339933"/>
                </a:solidFill>
                <a:ln w="9525">
                  <a:solidFill>
                    <a:schemeClr val="tx2"/>
                  </a:solidFill>
                  <a:round/>
                  <a:headEnd/>
                  <a:tailEnd/>
                </a:ln>
                <a:effectLst>
                  <a:outerShdw dist="45791" dir="2021404" algn="ctr" rotWithShape="0">
                    <a:schemeClr val="tx1"/>
                  </a:outerShdw>
                </a:effectLst>
              </p:spPr>
              <p:txBody>
                <a:bodyPr lIns="51288" tIns="25643" rIns="51288" bIns="25643">
                  <a:spAutoFit/>
                </a:bodyPr>
                <a:lstStyle/>
                <a:p>
                  <a:endParaRPr lang="ru-RU"/>
                </a:p>
              </p:txBody>
            </p:sp>
            <p:sp>
              <p:nvSpPr>
                <p:cNvPr id="1216" name="Freeform 56"/>
                <p:cNvSpPr>
                  <a:spLocks/>
                </p:cNvSpPr>
                <p:nvPr/>
              </p:nvSpPr>
              <p:spPr bwMode="auto">
                <a:xfrm flipH="1">
                  <a:off x="1421" y="1377"/>
                  <a:ext cx="461" cy="55"/>
                </a:xfrm>
                <a:custGeom>
                  <a:avLst/>
                  <a:gdLst/>
                  <a:ahLst/>
                  <a:cxnLst>
                    <a:cxn ang="0">
                      <a:pos x="3544" y="19286"/>
                    </a:cxn>
                    <a:cxn ang="0">
                      <a:pos x="0" y="19286"/>
                    </a:cxn>
                    <a:cxn ang="0">
                      <a:pos x="0" y="14592"/>
                    </a:cxn>
                    <a:cxn ang="0">
                      <a:pos x="2917" y="14592"/>
                    </a:cxn>
                    <a:cxn ang="0">
                      <a:pos x="3254" y="4082"/>
                    </a:cxn>
                    <a:cxn ang="0">
                      <a:pos x="6517" y="0"/>
                    </a:cxn>
                    <a:cxn ang="0">
                      <a:pos x="14381" y="0"/>
                    </a:cxn>
                    <a:cxn ang="0">
                      <a:pos x="17747" y="5306"/>
                    </a:cxn>
                    <a:cxn ang="0">
                      <a:pos x="18083" y="12959"/>
                    </a:cxn>
                    <a:cxn ang="0">
                      <a:pos x="19991" y="12959"/>
                    </a:cxn>
                    <a:cxn ang="0">
                      <a:pos x="19991" y="17041"/>
                    </a:cxn>
                    <a:cxn ang="0">
                      <a:pos x="16625" y="17041"/>
                    </a:cxn>
                    <a:cxn ang="0">
                      <a:pos x="15839" y="9490"/>
                    </a:cxn>
                    <a:cxn ang="0">
                      <a:pos x="10734" y="9490"/>
                    </a:cxn>
                    <a:cxn ang="0">
                      <a:pos x="10566" y="18061"/>
                    </a:cxn>
                    <a:cxn ang="0">
                      <a:pos x="9715" y="18776"/>
                    </a:cxn>
                    <a:cxn ang="0">
                      <a:pos x="9490" y="10000"/>
                    </a:cxn>
                    <a:cxn ang="0">
                      <a:pos x="4825" y="10000"/>
                    </a:cxn>
                    <a:cxn ang="0">
                      <a:pos x="4329" y="19898"/>
                    </a:cxn>
                    <a:cxn ang="0">
                      <a:pos x="3544" y="19286"/>
                    </a:cxn>
                  </a:cxnLst>
                  <a:rect l="0" t="0" r="r" b="b"/>
                  <a:pathLst>
                    <a:path w="20000" h="20000">
                      <a:moveTo>
                        <a:pt x="3544" y="19286"/>
                      </a:moveTo>
                      <a:lnTo>
                        <a:pt x="0" y="19286"/>
                      </a:lnTo>
                      <a:lnTo>
                        <a:pt x="0" y="14592"/>
                      </a:lnTo>
                      <a:lnTo>
                        <a:pt x="2917" y="14592"/>
                      </a:lnTo>
                      <a:lnTo>
                        <a:pt x="3254" y="4082"/>
                      </a:lnTo>
                      <a:lnTo>
                        <a:pt x="6517" y="0"/>
                      </a:lnTo>
                      <a:lnTo>
                        <a:pt x="14381" y="0"/>
                      </a:lnTo>
                      <a:lnTo>
                        <a:pt x="17747" y="5306"/>
                      </a:lnTo>
                      <a:lnTo>
                        <a:pt x="18083" y="12959"/>
                      </a:lnTo>
                      <a:lnTo>
                        <a:pt x="19991" y="12959"/>
                      </a:lnTo>
                      <a:lnTo>
                        <a:pt x="19991" y="17041"/>
                      </a:lnTo>
                      <a:lnTo>
                        <a:pt x="16625" y="17041"/>
                      </a:lnTo>
                      <a:lnTo>
                        <a:pt x="15839" y="9490"/>
                      </a:lnTo>
                      <a:lnTo>
                        <a:pt x="10734" y="9490"/>
                      </a:lnTo>
                      <a:lnTo>
                        <a:pt x="10566" y="18061"/>
                      </a:lnTo>
                      <a:lnTo>
                        <a:pt x="9715" y="18776"/>
                      </a:lnTo>
                      <a:lnTo>
                        <a:pt x="9490" y="10000"/>
                      </a:lnTo>
                      <a:lnTo>
                        <a:pt x="4825" y="10000"/>
                      </a:lnTo>
                      <a:lnTo>
                        <a:pt x="4329" y="19898"/>
                      </a:lnTo>
                      <a:lnTo>
                        <a:pt x="3544" y="19286"/>
                      </a:lnTo>
                      <a:close/>
                    </a:path>
                  </a:pathLst>
                </a:custGeom>
                <a:solidFill>
                  <a:srgbClr val="339933"/>
                </a:solidFill>
                <a:ln w="9525" cap="flat">
                  <a:solidFill>
                    <a:schemeClr val="tx2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>
                  <a:outerShdw dist="45791" dir="2021404" algn="ctr" rotWithShape="0">
                    <a:schemeClr val="tx1"/>
                  </a:outerShdw>
                </a:effectLst>
              </p:spPr>
              <p:txBody>
                <a:bodyPr lIns="51288" tIns="25643" rIns="51288" bIns="25643">
                  <a:spAutoFit/>
                </a:bodyPr>
                <a:lstStyle/>
                <a:p>
                  <a:endParaRPr lang="ru-RU"/>
                </a:p>
              </p:txBody>
            </p:sp>
            <p:sp>
              <p:nvSpPr>
                <p:cNvPr id="1217" name="Freeform 57"/>
                <p:cNvSpPr>
                  <a:spLocks/>
                </p:cNvSpPr>
                <p:nvPr/>
              </p:nvSpPr>
              <p:spPr bwMode="auto">
                <a:xfrm flipH="1">
                  <a:off x="1657" y="1427"/>
                  <a:ext cx="136" cy="18"/>
                </a:xfrm>
                <a:custGeom>
                  <a:avLst/>
                  <a:gdLst/>
                  <a:ahLst/>
                  <a:cxnLst>
                    <a:cxn ang="0">
                      <a:pos x="0" y="7188"/>
                    </a:cxn>
                    <a:cxn ang="0">
                      <a:pos x="7607" y="0"/>
                    </a:cxn>
                    <a:cxn ang="0">
                      <a:pos x="19968" y="7188"/>
                    </a:cxn>
                    <a:cxn ang="0">
                      <a:pos x="7227" y="19688"/>
                    </a:cxn>
                    <a:cxn ang="0">
                      <a:pos x="0" y="7188"/>
                    </a:cxn>
                  </a:cxnLst>
                  <a:rect l="0" t="0" r="r" b="b"/>
                  <a:pathLst>
                    <a:path w="20000" h="20000">
                      <a:moveTo>
                        <a:pt x="0" y="7188"/>
                      </a:moveTo>
                      <a:lnTo>
                        <a:pt x="7607" y="0"/>
                      </a:lnTo>
                      <a:lnTo>
                        <a:pt x="19968" y="7188"/>
                      </a:lnTo>
                      <a:lnTo>
                        <a:pt x="7227" y="19688"/>
                      </a:lnTo>
                      <a:lnTo>
                        <a:pt x="0" y="7188"/>
                      </a:lnTo>
                      <a:close/>
                    </a:path>
                  </a:pathLst>
                </a:custGeom>
                <a:solidFill>
                  <a:srgbClr val="339933"/>
                </a:solidFill>
                <a:ln w="9525" cap="flat">
                  <a:solidFill>
                    <a:schemeClr val="tx2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>
                  <a:outerShdw dist="45791" dir="2021404" algn="ctr" rotWithShape="0">
                    <a:schemeClr val="tx1"/>
                  </a:outerShdw>
                </a:effectLst>
              </p:spPr>
              <p:txBody>
                <a:bodyPr lIns="51288" tIns="25643" rIns="51288" bIns="25643">
                  <a:spAutoFit/>
                </a:bodyPr>
                <a:lstStyle/>
                <a:p>
                  <a:endParaRPr lang="ru-RU"/>
                </a:p>
              </p:txBody>
            </p:sp>
            <p:sp>
              <p:nvSpPr>
                <p:cNvPr id="1218" name="Freeform 58"/>
                <p:cNvSpPr>
                  <a:spLocks/>
                </p:cNvSpPr>
                <p:nvPr/>
              </p:nvSpPr>
              <p:spPr bwMode="auto">
                <a:xfrm flipH="1">
                  <a:off x="1499" y="1427"/>
                  <a:ext cx="136" cy="18"/>
                </a:xfrm>
                <a:custGeom>
                  <a:avLst/>
                  <a:gdLst/>
                  <a:ahLst/>
                  <a:cxnLst>
                    <a:cxn ang="0">
                      <a:pos x="19968" y="7188"/>
                    </a:cxn>
                    <a:cxn ang="0">
                      <a:pos x="12393" y="0"/>
                    </a:cxn>
                    <a:cxn ang="0">
                      <a:pos x="0" y="7188"/>
                    </a:cxn>
                    <a:cxn ang="0">
                      <a:pos x="12773" y="19688"/>
                    </a:cxn>
                    <a:cxn ang="0">
                      <a:pos x="19968" y="7188"/>
                    </a:cxn>
                  </a:cxnLst>
                  <a:rect l="0" t="0" r="r" b="b"/>
                  <a:pathLst>
                    <a:path w="20000" h="20000">
                      <a:moveTo>
                        <a:pt x="19968" y="7188"/>
                      </a:moveTo>
                      <a:lnTo>
                        <a:pt x="12393" y="0"/>
                      </a:lnTo>
                      <a:lnTo>
                        <a:pt x="0" y="7188"/>
                      </a:lnTo>
                      <a:lnTo>
                        <a:pt x="12773" y="19688"/>
                      </a:lnTo>
                      <a:lnTo>
                        <a:pt x="19968" y="7188"/>
                      </a:lnTo>
                      <a:close/>
                    </a:path>
                  </a:pathLst>
                </a:custGeom>
                <a:solidFill>
                  <a:srgbClr val="339933"/>
                </a:solidFill>
                <a:ln w="9525" cap="flat">
                  <a:solidFill>
                    <a:schemeClr val="tx2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>
                  <a:outerShdw dist="45791" dir="2021404" algn="ctr" rotWithShape="0">
                    <a:schemeClr val="tx1"/>
                  </a:outerShdw>
                </a:effectLst>
              </p:spPr>
              <p:txBody>
                <a:bodyPr lIns="51288" tIns="25643" rIns="51288" bIns="25643">
                  <a:spAutoFit/>
                </a:bodyPr>
                <a:lstStyle/>
                <a:p>
                  <a:endParaRPr lang="ru-RU"/>
                </a:p>
              </p:txBody>
            </p:sp>
            <p:sp>
              <p:nvSpPr>
                <p:cNvPr id="1219" name="Freeform 59"/>
                <p:cNvSpPr>
                  <a:spLocks/>
                </p:cNvSpPr>
                <p:nvPr/>
              </p:nvSpPr>
              <p:spPr bwMode="auto">
                <a:xfrm flipH="1">
                  <a:off x="594" y="1099"/>
                  <a:ext cx="135" cy="50"/>
                </a:xfrm>
                <a:custGeom>
                  <a:avLst/>
                  <a:gdLst/>
                  <a:ahLst/>
                  <a:cxnLst>
                    <a:cxn ang="0">
                      <a:pos x="224" y="0"/>
                    </a:cxn>
                    <a:cxn ang="0">
                      <a:pos x="7508" y="0"/>
                    </a:cxn>
                    <a:cxn ang="0">
                      <a:pos x="12173" y="3464"/>
                    </a:cxn>
                    <a:cxn ang="0">
                      <a:pos x="17380" y="10391"/>
                    </a:cxn>
                    <a:cxn ang="0">
                      <a:pos x="19968" y="19888"/>
                    </a:cxn>
                    <a:cxn ang="0">
                      <a:pos x="0" y="19888"/>
                    </a:cxn>
                    <a:cxn ang="0">
                      <a:pos x="224" y="0"/>
                    </a:cxn>
                  </a:cxnLst>
                  <a:rect l="0" t="0" r="r" b="b"/>
                  <a:pathLst>
                    <a:path w="20000" h="20000">
                      <a:moveTo>
                        <a:pt x="224" y="0"/>
                      </a:moveTo>
                      <a:lnTo>
                        <a:pt x="7508" y="0"/>
                      </a:lnTo>
                      <a:lnTo>
                        <a:pt x="12173" y="3464"/>
                      </a:lnTo>
                      <a:lnTo>
                        <a:pt x="17380" y="10391"/>
                      </a:lnTo>
                      <a:lnTo>
                        <a:pt x="19968" y="19888"/>
                      </a:lnTo>
                      <a:lnTo>
                        <a:pt x="0" y="19888"/>
                      </a:lnTo>
                      <a:lnTo>
                        <a:pt x="224" y="0"/>
                      </a:lnTo>
                      <a:close/>
                    </a:path>
                  </a:pathLst>
                </a:custGeom>
                <a:solidFill>
                  <a:srgbClr val="339933"/>
                </a:solidFill>
                <a:ln w="9525" cap="flat">
                  <a:solidFill>
                    <a:schemeClr val="tx2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>
                  <a:outerShdw dist="45791" dir="2021404" algn="ctr" rotWithShape="0">
                    <a:schemeClr val="tx1"/>
                  </a:outerShdw>
                </a:effectLst>
              </p:spPr>
              <p:txBody>
                <a:bodyPr lIns="51288" tIns="25643" rIns="51288" bIns="25643">
                  <a:spAutoFit/>
                </a:bodyPr>
                <a:lstStyle/>
                <a:p>
                  <a:endParaRPr lang="ru-RU"/>
                </a:p>
              </p:txBody>
            </p:sp>
            <p:sp>
              <p:nvSpPr>
                <p:cNvPr id="1220" name="Freeform 60"/>
                <p:cNvSpPr>
                  <a:spLocks/>
                </p:cNvSpPr>
                <p:nvPr/>
              </p:nvSpPr>
              <p:spPr bwMode="auto">
                <a:xfrm flipH="1">
                  <a:off x="575" y="1147"/>
                  <a:ext cx="75" cy="260"/>
                </a:xfrm>
                <a:custGeom>
                  <a:avLst/>
                  <a:gdLst/>
                  <a:ahLst/>
                  <a:cxnLst>
                    <a:cxn ang="0">
                      <a:pos x="14842" y="0"/>
                    </a:cxn>
                    <a:cxn ang="0">
                      <a:pos x="18109" y="6034"/>
                    </a:cxn>
                    <a:cxn ang="0">
                      <a:pos x="19943" y="5884"/>
                    </a:cxn>
                    <a:cxn ang="0">
                      <a:pos x="19943" y="14440"/>
                    </a:cxn>
                    <a:cxn ang="0">
                      <a:pos x="15759" y="19828"/>
                    </a:cxn>
                    <a:cxn ang="0">
                      <a:pos x="0" y="19978"/>
                    </a:cxn>
                  </a:cxnLst>
                  <a:rect l="0" t="0" r="r" b="b"/>
                  <a:pathLst>
                    <a:path w="20000" h="20000">
                      <a:moveTo>
                        <a:pt x="14842" y="0"/>
                      </a:moveTo>
                      <a:lnTo>
                        <a:pt x="18109" y="6034"/>
                      </a:lnTo>
                      <a:lnTo>
                        <a:pt x="19943" y="5884"/>
                      </a:lnTo>
                      <a:lnTo>
                        <a:pt x="19943" y="14440"/>
                      </a:lnTo>
                      <a:lnTo>
                        <a:pt x="15759" y="19828"/>
                      </a:lnTo>
                      <a:lnTo>
                        <a:pt x="0" y="19978"/>
                      </a:lnTo>
                    </a:path>
                  </a:pathLst>
                </a:custGeom>
                <a:solidFill>
                  <a:srgbClr val="339933"/>
                </a:solidFill>
                <a:ln w="9525" cap="flat">
                  <a:solidFill>
                    <a:schemeClr val="tx2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>
                  <a:outerShdw dist="45791" dir="2021404" algn="ctr" rotWithShape="0">
                    <a:schemeClr val="tx1"/>
                  </a:outerShdw>
                </a:effectLst>
              </p:spPr>
              <p:txBody>
                <a:bodyPr lIns="51288" tIns="25643" rIns="51288" bIns="25643">
                  <a:spAutoFit/>
                </a:bodyPr>
                <a:lstStyle/>
                <a:p>
                  <a:endParaRPr lang="ru-RU"/>
                </a:p>
              </p:txBody>
            </p:sp>
            <p:sp>
              <p:nvSpPr>
                <p:cNvPr id="1221" name="Freeform 61"/>
                <p:cNvSpPr>
                  <a:spLocks/>
                </p:cNvSpPr>
                <p:nvPr/>
              </p:nvSpPr>
              <p:spPr bwMode="auto">
                <a:xfrm flipH="1">
                  <a:off x="557" y="1359"/>
                  <a:ext cx="30" cy="49"/>
                </a:xfrm>
                <a:custGeom>
                  <a:avLst/>
                  <a:gdLst/>
                  <a:ahLst/>
                  <a:cxnLst>
                    <a:cxn ang="0">
                      <a:pos x="19858" y="0"/>
                    </a:cxn>
                    <a:cxn ang="0">
                      <a:pos x="19858" y="19887"/>
                    </a:cxn>
                    <a:cxn ang="0">
                      <a:pos x="19858" y="10508"/>
                    </a:cxn>
                    <a:cxn ang="0">
                      <a:pos x="10496" y="10508"/>
                    </a:cxn>
                    <a:cxn ang="0">
                      <a:pos x="10496" y="12994"/>
                    </a:cxn>
                    <a:cxn ang="0">
                      <a:pos x="0" y="12994"/>
                    </a:cxn>
                  </a:cxnLst>
                  <a:rect l="0" t="0" r="r" b="b"/>
                  <a:pathLst>
                    <a:path w="20000" h="20000">
                      <a:moveTo>
                        <a:pt x="19858" y="0"/>
                      </a:moveTo>
                      <a:lnTo>
                        <a:pt x="19858" y="19887"/>
                      </a:lnTo>
                      <a:lnTo>
                        <a:pt x="19858" y="10508"/>
                      </a:lnTo>
                      <a:lnTo>
                        <a:pt x="10496" y="10508"/>
                      </a:lnTo>
                      <a:lnTo>
                        <a:pt x="10496" y="12994"/>
                      </a:lnTo>
                      <a:lnTo>
                        <a:pt x="0" y="12994"/>
                      </a:lnTo>
                    </a:path>
                  </a:pathLst>
                </a:custGeom>
                <a:solidFill>
                  <a:srgbClr val="339933"/>
                </a:solidFill>
                <a:ln w="9525" cap="flat">
                  <a:solidFill>
                    <a:schemeClr val="tx2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>
                  <a:outerShdw dist="45791" dir="2021404" algn="ctr" rotWithShape="0">
                    <a:schemeClr val="tx1"/>
                  </a:outerShdw>
                </a:effectLst>
              </p:spPr>
              <p:txBody>
                <a:bodyPr lIns="51288" tIns="25643" rIns="51288" bIns="25643">
                  <a:spAutoFit/>
                </a:bodyPr>
                <a:lstStyle/>
                <a:p>
                  <a:endParaRPr lang="ru-RU"/>
                </a:p>
              </p:txBody>
            </p:sp>
            <p:sp>
              <p:nvSpPr>
                <p:cNvPr id="1222" name="Freeform 62"/>
                <p:cNvSpPr>
                  <a:spLocks/>
                </p:cNvSpPr>
                <p:nvPr/>
              </p:nvSpPr>
              <p:spPr bwMode="auto">
                <a:xfrm flipH="1">
                  <a:off x="557" y="1374"/>
                  <a:ext cx="27" cy="5"/>
                </a:xfrm>
                <a:custGeom>
                  <a:avLst/>
                  <a:gdLst/>
                  <a:ahLst/>
                  <a:cxnLst>
                    <a:cxn ang="0">
                      <a:pos x="19841" y="17000"/>
                    </a:cxn>
                    <a:cxn ang="0">
                      <a:pos x="19841" y="19000"/>
                    </a:cxn>
                    <a:cxn ang="0">
                      <a:pos x="10794" y="19000"/>
                    </a:cxn>
                    <a:cxn ang="0">
                      <a:pos x="10317" y="17000"/>
                    </a:cxn>
                    <a:cxn ang="0">
                      <a:pos x="8413" y="17000"/>
                    </a:cxn>
                    <a:cxn ang="0">
                      <a:pos x="9365" y="17000"/>
                    </a:cxn>
                    <a:cxn ang="0">
                      <a:pos x="9365" y="19000"/>
                    </a:cxn>
                    <a:cxn ang="0">
                      <a:pos x="8889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20000" h="20000">
                      <a:moveTo>
                        <a:pt x="19841" y="17000"/>
                      </a:moveTo>
                      <a:lnTo>
                        <a:pt x="19841" y="19000"/>
                      </a:lnTo>
                      <a:lnTo>
                        <a:pt x="10794" y="19000"/>
                      </a:lnTo>
                      <a:lnTo>
                        <a:pt x="10317" y="17000"/>
                      </a:lnTo>
                      <a:lnTo>
                        <a:pt x="8413" y="17000"/>
                      </a:lnTo>
                      <a:lnTo>
                        <a:pt x="9365" y="17000"/>
                      </a:lnTo>
                      <a:lnTo>
                        <a:pt x="9365" y="19000"/>
                      </a:lnTo>
                      <a:lnTo>
                        <a:pt x="8889" y="0"/>
                      </a:lnTo>
                      <a:lnTo>
                        <a:pt x="0" y="0"/>
                      </a:lnTo>
                    </a:path>
                  </a:pathLst>
                </a:custGeom>
                <a:solidFill>
                  <a:srgbClr val="339933"/>
                </a:solidFill>
                <a:ln w="9525" cap="flat">
                  <a:solidFill>
                    <a:schemeClr val="tx2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>
                  <a:outerShdw dist="45791" dir="2021404" algn="ctr" rotWithShape="0">
                    <a:schemeClr val="tx1"/>
                  </a:outerShdw>
                </a:effectLst>
              </p:spPr>
              <p:txBody>
                <a:bodyPr lIns="51288" tIns="25643" rIns="51288" bIns="25643">
                  <a:spAutoFit/>
                </a:bodyPr>
                <a:lstStyle/>
                <a:p>
                  <a:endParaRPr lang="ru-RU"/>
                </a:p>
              </p:txBody>
            </p:sp>
            <p:sp>
              <p:nvSpPr>
                <p:cNvPr id="1223" name="Line 63"/>
                <p:cNvSpPr>
                  <a:spLocks noChangeShapeType="1"/>
                </p:cNvSpPr>
                <p:nvPr/>
              </p:nvSpPr>
              <p:spPr bwMode="auto">
                <a:xfrm>
                  <a:off x="571" y="1374"/>
                  <a:ext cx="1" cy="16"/>
                </a:xfrm>
                <a:prstGeom prst="line">
                  <a:avLst/>
                </a:prstGeom>
                <a:noFill/>
                <a:ln w="9525">
                  <a:solidFill>
                    <a:schemeClr val="tx2"/>
                  </a:solidFill>
                  <a:round/>
                  <a:headEnd/>
                  <a:tailEnd/>
                </a:ln>
                <a:effectLst>
                  <a:outerShdw dist="45791" dir="2021404" algn="ctr" rotWithShape="0">
                    <a:schemeClr val="tx1"/>
                  </a:outerShdw>
                </a:effectLst>
              </p:spPr>
              <p:txBody>
                <a:bodyPr lIns="51288" tIns="25643" rIns="51288" bIns="25643">
                  <a:spAutoFit/>
                </a:bodyPr>
                <a:lstStyle/>
                <a:p>
                  <a:endParaRPr lang="ru-RU"/>
                </a:p>
              </p:txBody>
            </p:sp>
            <p:sp>
              <p:nvSpPr>
                <p:cNvPr id="1224" name="Freeform 64"/>
                <p:cNvSpPr>
                  <a:spLocks/>
                </p:cNvSpPr>
                <p:nvPr/>
              </p:nvSpPr>
              <p:spPr bwMode="auto">
                <a:xfrm flipH="1">
                  <a:off x="582" y="1236"/>
                  <a:ext cx="146" cy="103"/>
                </a:xfrm>
                <a:custGeom>
                  <a:avLst/>
                  <a:gdLst/>
                  <a:ahLst/>
                  <a:cxnLst>
                    <a:cxn ang="0">
                      <a:pos x="19971" y="0"/>
                    </a:cxn>
                    <a:cxn ang="0">
                      <a:pos x="19794" y="19946"/>
                    </a:cxn>
                    <a:cxn ang="0">
                      <a:pos x="0" y="19946"/>
                    </a:cxn>
                  </a:cxnLst>
                  <a:rect l="0" t="0" r="r" b="b"/>
                  <a:pathLst>
                    <a:path w="20000" h="20000">
                      <a:moveTo>
                        <a:pt x="19971" y="0"/>
                      </a:moveTo>
                      <a:lnTo>
                        <a:pt x="19794" y="19946"/>
                      </a:lnTo>
                      <a:lnTo>
                        <a:pt x="0" y="19946"/>
                      </a:lnTo>
                    </a:path>
                  </a:pathLst>
                </a:custGeom>
                <a:solidFill>
                  <a:srgbClr val="339933"/>
                </a:solidFill>
                <a:ln w="9525" cap="flat">
                  <a:solidFill>
                    <a:schemeClr val="tx2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>
                  <a:outerShdw dist="45791" dir="2021404" algn="ctr" rotWithShape="0">
                    <a:schemeClr val="tx1"/>
                  </a:outerShdw>
                </a:effectLst>
              </p:spPr>
              <p:txBody>
                <a:bodyPr lIns="51288" tIns="25643" rIns="51288" bIns="25643">
                  <a:spAutoFit/>
                </a:bodyPr>
                <a:lstStyle/>
                <a:p>
                  <a:endParaRPr lang="ru-RU"/>
                </a:p>
              </p:txBody>
            </p:sp>
            <p:sp>
              <p:nvSpPr>
                <p:cNvPr id="1225" name="Freeform 65"/>
                <p:cNvSpPr>
                  <a:spLocks/>
                </p:cNvSpPr>
                <p:nvPr/>
              </p:nvSpPr>
              <p:spPr bwMode="auto">
                <a:xfrm flipH="1">
                  <a:off x="598" y="1164"/>
                  <a:ext cx="55" cy="53"/>
                </a:xfrm>
                <a:custGeom>
                  <a:avLst/>
                  <a:gdLst/>
                  <a:ahLst/>
                  <a:cxnLst>
                    <a:cxn ang="0">
                      <a:pos x="16032" y="0"/>
                    </a:cxn>
                    <a:cxn ang="0">
                      <a:pos x="19921" y="19895"/>
                    </a:cxn>
                    <a:cxn ang="0">
                      <a:pos x="0" y="19895"/>
                    </a:cxn>
                    <a:cxn ang="0">
                      <a:pos x="0" y="421"/>
                    </a:cxn>
                    <a:cxn ang="0">
                      <a:pos x="16032" y="0"/>
                    </a:cxn>
                  </a:cxnLst>
                  <a:rect l="0" t="0" r="r" b="b"/>
                  <a:pathLst>
                    <a:path w="20000" h="20000">
                      <a:moveTo>
                        <a:pt x="16032" y="0"/>
                      </a:moveTo>
                      <a:lnTo>
                        <a:pt x="19921" y="19895"/>
                      </a:lnTo>
                      <a:lnTo>
                        <a:pt x="0" y="19895"/>
                      </a:lnTo>
                      <a:lnTo>
                        <a:pt x="0" y="421"/>
                      </a:lnTo>
                      <a:lnTo>
                        <a:pt x="16032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rgbClr val="6699FF"/>
                    </a:gs>
                    <a:gs pos="50000">
                      <a:srgbClr val="99CCFF"/>
                    </a:gs>
                    <a:gs pos="100000">
                      <a:srgbClr val="6699FF"/>
                    </a:gs>
                  </a:gsLst>
                  <a:lin ang="2700000" scaled="1"/>
                </a:gradFill>
                <a:ln w="9525" cap="flat">
                  <a:solidFill>
                    <a:schemeClr val="tx2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>
                  <a:outerShdw dist="45791" dir="2021404" algn="ctr" rotWithShape="0">
                    <a:schemeClr val="tx1"/>
                  </a:outerShdw>
                </a:effectLst>
              </p:spPr>
              <p:txBody>
                <a:bodyPr lIns="51288" tIns="25643" rIns="51288" bIns="25643">
                  <a:spAutoFit/>
                </a:bodyPr>
                <a:lstStyle/>
                <a:p>
                  <a:endParaRPr lang="ru-RU"/>
                </a:p>
              </p:txBody>
            </p:sp>
            <p:sp>
              <p:nvSpPr>
                <p:cNvPr id="1226" name="Line 66"/>
                <p:cNvSpPr>
                  <a:spLocks noChangeShapeType="1"/>
                </p:cNvSpPr>
                <p:nvPr/>
              </p:nvSpPr>
              <p:spPr bwMode="auto">
                <a:xfrm flipH="1">
                  <a:off x="622" y="1165"/>
                  <a:ext cx="0" cy="51"/>
                </a:xfrm>
                <a:prstGeom prst="line">
                  <a:avLst/>
                </a:prstGeom>
                <a:noFill/>
                <a:ln w="9525">
                  <a:solidFill>
                    <a:schemeClr val="tx2"/>
                  </a:solidFill>
                  <a:round/>
                  <a:headEnd/>
                  <a:tailEnd/>
                </a:ln>
                <a:effectLst>
                  <a:outerShdw dist="45791" dir="2021404" algn="ctr" rotWithShape="0">
                    <a:schemeClr val="tx1"/>
                  </a:outerShdw>
                </a:effectLst>
              </p:spPr>
              <p:txBody>
                <a:bodyPr lIns="51288" tIns="25643" rIns="51288" bIns="25643">
                  <a:spAutoFit/>
                </a:bodyPr>
                <a:lstStyle/>
                <a:p>
                  <a:endParaRPr lang="ru-RU"/>
                </a:p>
              </p:txBody>
            </p:sp>
            <p:sp>
              <p:nvSpPr>
                <p:cNvPr id="1227" name="Rectangle 67"/>
                <p:cNvSpPr>
                  <a:spLocks noChangeArrowheads="1"/>
                </p:cNvSpPr>
                <p:nvPr/>
              </p:nvSpPr>
              <p:spPr bwMode="auto">
                <a:xfrm flipH="1">
                  <a:off x="670" y="1164"/>
                  <a:ext cx="46" cy="155"/>
                </a:xfrm>
                <a:prstGeom prst="rect">
                  <a:avLst/>
                </a:prstGeom>
                <a:solidFill>
                  <a:srgbClr val="339933"/>
                </a:solidFill>
                <a:ln w="9525">
                  <a:solidFill>
                    <a:schemeClr val="tx2"/>
                  </a:solidFill>
                  <a:miter lim="800000"/>
                  <a:headEnd/>
                  <a:tailEnd/>
                </a:ln>
                <a:effectLst>
                  <a:outerShdw dist="45791" dir="2021404" algn="ctr" rotWithShape="0">
                    <a:schemeClr val="tx1"/>
                  </a:outerShdw>
                </a:effectLst>
              </p:spPr>
              <p:txBody>
                <a:bodyPr lIns="51288" tIns="25643" rIns="51288" bIns="25643">
                  <a:spAutoFit/>
                </a:bodyPr>
                <a:lstStyle/>
                <a:p>
                  <a:endParaRPr lang="ru-RU"/>
                </a:p>
              </p:txBody>
            </p:sp>
            <p:sp>
              <p:nvSpPr>
                <p:cNvPr id="1228" name="Line 68"/>
                <p:cNvSpPr>
                  <a:spLocks noChangeShapeType="1"/>
                </p:cNvSpPr>
                <p:nvPr/>
              </p:nvSpPr>
              <p:spPr bwMode="auto">
                <a:xfrm flipH="1">
                  <a:off x="662" y="1225"/>
                  <a:ext cx="0" cy="88"/>
                </a:xfrm>
                <a:prstGeom prst="line">
                  <a:avLst/>
                </a:prstGeom>
                <a:noFill/>
                <a:ln w="9525">
                  <a:solidFill>
                    <a:schemeClr val="tx2"/>
                  </a:solidFill>
                  <a:round/>
                  <a:headEnd/>
                  <a:tailEnd/>
                </a:ln>
                <a:effectLst>
                  <a:outerShdw dist="45791" dir="2021404" algn="ctr" rotWithShape="0">
                    <a:schemeClr val="tx1"/>
                  </a:outerShdw>
                </a:effectLst>
              </p:spPr>
              <p:txBody>
                <a:bodyPr lIns="51288" tIns="25643" rIns="51288" bIns="25643">
                  <a:spAutoFit/>
                </a:bodyPr>
                <a:lstStyle/>
                <a:p>
                  <a:endParaRPr lang="ru-RU"/>
                </a:p>
              </p:txBody>
            </p:sp>
            <p:sp>
              <p:nvSpPr>
                <p:cNvPr id="1229" name="Line 69"/>
                <p:cNvSpPr>
                  <a:spLocks noChangeShapeType="1"/>
                </p:cNvSpPr>
                <p:nvPr/>
              </p:nvSpPr>
              <p:spPr bwMode="auto">
                <a:xfrm flipH="1">
                  <a:off x="723" y="1224"/>
                  <a:ext cx="1" cy="87"/>
                </a:xfrm>
                <a:prstGeom prst="line">
                  <a:avLst/>
                </a:prstGeom>
                <a:noFill/>
                <a:ln w="9525">
                  <a:solidFill>
                    <a:schemeClr val="tx2"/>
                  </a:solidFill>
                  <a:round/>
                  <a:headEnd/>
                  <a:tailEnd/>
                </a:ln>
                <a:effectLst>
                  <a:outerShdw dist="45791" dir="2021404" algn="ctr" rotWithShape="0">
                    <a:schemeClr val="tx1"/>
                  </a:outerShdw>
                </a:effectLst>
              </p:spPr>
              <p:txBody>
                <a:bodyPr lIns="51288" tIns="25643" rIns="51288" bIns="25643">
                  <a:spAutoFit/>
                </a:bodyPr>
                <a:lstStyle/>
                <a:p>
                  <a:endParaRPr lang="ru-RU"/>
                </a:p>
              </p:txBody>
            </p:sp>
            <p:sp>
              <p:nvSpPr>
                <p:cNvPr id="1230" name="Rectangle 70"/>
                <p:cNvSpPr>
                  <a:spLocks noChangeArrowheads="1"/>
                </p:cNvSpPr>
                <p:nvPr/>
              </p:nvSpPr>
              <p:spPr bwMode="auto">
                <a:xfrm flipH="1">
                  <a:off x="620" y="1261"/>
                  <a:ext cx="11" cy="6"/>
                </a:xfrm>
                <a:prstGeom prst="rect">
                  <a:avLst/>
                </a:prstGeom>
                <a:solidFill>
                  <a:srgbClr val="339933"/>
                </a:solidFill>
                <a:ln w="9525">
                  <a:solidFill>
                    <a:schemeClr val="tx2"/>
                  </a:solidFill>
                  <a:miter lim="800000"/>
                  <a:headEnd/>
                  <a:tailEnd/>
                </a:ln>
                <a:effectLst>
                  <a:outerShdw dist="45791" dir="2021404" algn="ctr" rotWithShape="0">
                    <a:schemeClr val="tx1"/>
                  </a:outerShdw>
                </a:effectLst>
              </p:spPr>
              <p:txBody>
                <a:bodyPr lIns="51288" tIns="25643" rIns="51288" bIns="25643">
                  <a:spAutoFit/>
                </a:bodyPr>
                <a:lstStyle/>
                <a:p>
                  <a:endParaRPr lang="ru-RU"/>
                </a:p>
              </p:txBody>
            </p:sp>
            <p:sp>
              <p:nvSpPr>
                <p:cNvPr id="1231" name="Freeform 71"/>
                <p:cNvSpPr>
                  <a:spLocks/>
                </p:cNvSpPr>
                <p:nvPr/>
              </p:nvSpPr>
              <p:spPr bwMode="auto">
                <a:xfrm flipH="1">
                  <a:off x="617" y="1099"/>
                  <a:ext cx="56" cy="2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8692" y="0"/>
                    </a:cxn>
                    <a:cxn ang="0">
                      <a:pos x="16154" y="0"/>
                    </a:cxn>
                    <a:cxn ang="0">
                      <a:pos x="18000" y="0"/>
                    </a:cxn>
                    <a:cxn ang="0">
                      <a:pos x="19923" y="19802"/>
                    </a:cxn>
                    <a:cxn ang="0">
                      <a:pos x="4923" y="2970"/>
                    </a:cxn>
                  </a:cxnLst>
                  <a:rect l="0" t="0" r="r" b="b"/>
                  <a:pathLst>
                    <a:path w="20000" h="20000">
                      <a:moveTo>
                        <a:pt x="0" y="0"/>
                      </a:moveTo>
                      <a:lnTo>
                        <a:pt x="18692" y="0"/>
                      </a:lnTo>
                      <a:lnTo>
                        <a:pt x="16154" y="0"/>
                      </a:lnTo>
                      <a:lnTo>
                        <a:pt x="18000" y="0"/>
                      </a:lnTo>
                      <a:lnTo>
                        <a:pt x="19923" y="19802"/>
                      </a:lnTo>
                      <a:lnTo>
                        <a:pt x="4923" y="2970"/>
                      </a:lnTo>
                    </a:path>
                  </a:pathLst>
                </a:custGeom>
                <a:solidFill>
                  <a:srgbClr val="339933"/>
                </a:solidFill>
                <a:ln w="9525" cap="flat">
                  <a:solidFill>
                    <a:schemeClr val="tx2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>
                  <a:outerShdw dist="45791" dir="2021404" algn="ctr" rotWithShape="0">
                    <a:schemeClr val="tx1"/>
                  </a:outerShdw>
                </a:effectLst>
              </p:spPr>
              <p:txBody>
                <a:bodyPr lIns="51288" tIns="25643" rIns="51288" bIns="25643">
                  <a:spAutoFit/>
                </a:bodyPr>
                <a:lstStyle/>
                <a:p>
                  <a:endParaRPr lang="ru-RU"/>
                </a:p>
              </p:txBody>
            </p:sp>
            <p:sp>
              <p:nvSpPr>
                <p:cNvPr id="1232" name="Rectangle 72"/>
                <p:cNvSpPr>
                  <a:spLocks noChangeArrowheads="1"/>
                </p:cNvSpPr>
                <p:nvPr/>
              </p:nvSpPr>
              <p:spPr bwMode="auto">
                <a:xfrm flipH="1">
                  <a:off x="597" y="1361"/>
                  <a:ext cx="15" cy="13"/>
                </a:xfrm>
                <a:prstGeom prst="rect">
                  <a:avLst/>
                </a:prstGeom>
                <a:solidFill>
                  <a:srgbClr val="339933"/>
                </a:solidFill>
                <a:ln w="9525">
                  <a:solidFill>
                    <a:schemeClr val="tx2"/>
                  </a:solidFill>
                  <a:miter lim="800000"/>
                  <a:headEnd/>
                  <a:tailEnd/>
                </a:ln>
                <a:effectLst>
                  <a:outerShdw dist="45791" dir="2021404" algn="ctr" rotWithShape="0">
                    <a:schemeClr val="tx1"/>
                  </a:outerShdw>
                </a:effectLst>
              </p:spPr>
              <p:txBody>
                <a:bodyPr lIns="51288" tIns="25643" rIns="51288" bIns="25643">
                  <a:spAutoFit/>
                </a:bodyPr>
                <a:lstStyle/>
                <a:p>
                  <a:endParaRPr lang="ru-RU"/>
                </a:p>
              </p:txBody>
            </p:sp>
            <p:sp>
              <p:nvSpPr>
                <p:cNvPr id="1233" name="Line 73"/>
                <p:cNvSpPr>
                  <a:spLocks noChangeShapeType="1"/>
                </p:cNvSpPr>
                <p:nvPr/>
              </p:nvSpPr>
              <p:spPr bwMode="auto">
                <a:xfrm flipH="1">
                  <a:off x="613" y="1342"/>
                  <a:ext cx="25" cy="63"/>
                </a:xfrm>
                <a:prstGeom prst="line">
                  <a:avLst/>
                </a:prstGeom>
                <a:noFill/>
                <a:ln w="9525">
                  <a:solidFill>
                    <a:schemeClr val="tx2"/>
                  </a:solidFill>
                  <a:round/>
                  <a:headEnd/>
                  <a:tailEnd/>
                </a:ln>
                <a:effectLst>
                  <a:outerShdw dist="45791" dir="2021404" algn="ctr" rotWithShape="0">
                    <a:schemeClr val="tx1"/>
                  </a:outerShdw>
                </a:effectLst>
              </p:spPr>
              <p:txBody>
                <a:bodyPr lIns="51288" tIns="25643" rIns="51288" bIns="25643">
                  <a:spAutoFit/>
                </a:bodyPr>
                <a:lstStyle/>
                <a:p>
                  <a:endParaRPr lang="ru-RU"/>
                </a:p>
              </p:txBody>
            </p:sp>
            <p:sp>
              <p:nvSpPr>
                <p:cNvPr id="1234" name="Oval 74"/>
                <p:cNvSpPr>
                  <a:spLocks noChangeArrowheads="1"/>
                </p:cNvSpPr>
                <p:nvPr/>
              </p:nvSpPr>
              <p:spPr bwMode="auto">
                <a:xfrm flipH="1">
                  <a:off x="645" y="1380"/>
                  <a:ext cx="66" cy="83"/>
                </a:xfrm>
                <a:prstGeom prst="ellipse">
                  <a:avLst/>
                </a:prstGeom>
                <a:solidFill>
                  <a:srgbClr val="339933"/>
                </a:solidFill>
                <a:ln w="9525">
                  <a:solidFill>
                    <a:schemeClr val="tx2"/>
                  </a:solidFill>
                  <a:round/>
                  <a:headEnd/>
                  <a:tailEnd/>
                </a:ln>
                <a:effectLst>
                  <a:outerShdw dist="45791" dir="2021404" algn="ctr" rotWithShape="0">
                    <a:schemeClr val="tx1"/>
                  </a:outerShdw>
                </a:effectLst>
              </p:spPr>
              <p:txBody>
                <a:bodyPr lIns="51288" tIns="25643" rIns="51288" bIns="25643">
                  <a:spAutoFit/>
                </a:bodyPr>
                <a:lstStyle/>
                <a:p>
                  <a:endParaRPr lang="ru-RU"/>
                </a:p>
              </p:txBody>
            </p:sp>
            <p:sp>
              <p:nvSpPr>
                <p:cNvPr id="1235" name="Oval 75"/>
                <p:cNvSpPr>
                  <a:spLocks noChangeArrowheads="1"/>
                </p:cNvSpPr>
                <p:nvPr/>
              </p:nvSpPr>
              <p:spPr bwMode="auto">
                <a:xfrm flipH="1">
                  <a:off x="790" y="1380"/>
                  <a:ext cx="67" cy="83"/>
                </a:xfrm>
                <a:prstGeom prst="ellipse">
                  <a:avLst/>
                </a:prstGeom>
                <a:solidFill>
                  <a:srgbClr val="339933"/>
                </a:solidFill>
                <a:ln w="9525">
                  <a:solidFill>
                    <a:schemeClr val="tx2"/>
                  </a:solidFill>
                  <a:round/>
                  <a:headEnd/>
                  <a:tailEnd/>
                </a:ln>
                <a:effectLst>
                  <a:outerShdw dist="45791" dir="2021404" algn="ctr" rotWithShape="0">
                    <a:schemeClr val="tx1"/>
                  </a:outerShdw>
                </a:effectLst>
              </p:spPr>
              <p:txBody>
                <a:bodyPr lIns="51288" tIns="25643" rIns="51288" bIns="25643">
                  <a:spAutoFit/>
                </a:bodyPr>
                <a:lstStyle/>
                <a:p>
                  <a:endParaRPr lang="ru-RU"/>
                </a:p>
              </p:txBody>
            </p:sp>
            <p:sp>
              <p:nvSpPr>
                <p:cNvPr id="1236" name="Oval 76"/>
                <p:cNvSpPr>
                  <a:spLocks noChangeArrowheads="1"/>
                </p:cNvSpPr>
                <p:nvPr/>
              </p:nvSpPr>
              <p:spPr bwMode="auto">
                <a:xfrm flipH="1">
                  <a:off x="947" y="1380"/>
                  <a:ext cx="67" cy="83"/>
                </a:xfrm>
                <a:prstGeom prst="ellipse">
                  <a:avLst/>
                </a:prstGeom>
                <a:solidFill>
                  <a:srgbClr val="339933"/>
                </a:solidFill>
                <a:ln w="9525">
                  <a:solidFill>
                    <a:schemeClr val="tx2"/>
                  </a:solidFill>
                  <a:round/>
                  <a:headEnd/>
                  <a:tailEnd/>
                </a:ln>
                <a:effectLst>
                  <a:outerShdw dist="45791" dir="2021404" algn="ctr" rotWithShape="0">
                    <a:schemeClr val="tx1"/>
                  </a:outerShdw>
                </a:effectLst>
              </p:spPr>
              <p:txBody>
                <a:bodyPr lIns="51288" tIns="25643" rIns="51288" bIns="25643">
                  <a:spAutoFit/>
                </a:bodyPr>
                <a:lstStyle/>
                <a:p>
                  <a:endParaRPr lang="ru-RU"/>
                </a:p>
              </p:txBody>
            </p:sp>
            <p:sp>
              <p:nvSpPr>
                <p:cNvPr id="1237" name="Freeform 77"/>
                <p:cNvSpPr>
                  <a:spLocks/>
                </p:cNvSpPr>
                <p:nvPr/>
              </p:nvSpPr>
              <p:spPr bwMode="auto">
                <a:xfrm flipH="1">
                  <a:off x="591" y="1377"/>
                  <a:ext cx="461" cy="55"/>
                </a:xfrm>
                <a:custGeom>
                  <a:avLst/>
                  <a:gdLst/>
                  <a:ahLst/>
                  <a:cxnLst>
                    <a:cxn ang="0">
                      <a:pos x="16447" y="19286"/>
                    </a:cxn>
                    <a:cxn ang="0">
                      <a:pos x="19991" y="19286"/>
                    </a:cxn>
                    <a:cxn ang="0">
                      <a:pos x="19991" y="14592"/>
                    </a:cxn>
                    <a:cxn ang="0">
                      <a:pos x="17073" y="14592"/>
                    </a:cxn>
                    <a:cxn ang="0">
                      <a:pos x="16737" y="4082"/>
                    </a:cxn>
                    <a:cxn ang="0">
                      <a:pos x="13474" y="0"/>
                    </a:cxn>
                    <a:cxn ang="0">
                      <a:pos x="5610" y="0"/>
                    </a:cxn>
                    <a:cxn ang="0">
                      <a:pos x="2244" y="5306"/>
                    </a:cxn>
                    <a:cxn ang="0">
                      <a:pos x="1907" y="12959"/>
                    </a:cxn>
                    <a:cxn ang="0">
                      <a:pos x="0" y="12959"/>
                    </a:cxn>
                    <a:cxn ang="0">
                      <a:pos x="0" y="17041"/>
                    </a:cxn>
                    <a:cxn ang="0">
                      <a:pos x="3366" y="17041"/>
                    </a:cxn>
                    <a:cxn ang="0">
                      <a:pos x="4151" y="9490"/>
                    </a:cxn>
                    <a:cxn ang="0">
                      <a:pos x="9257" y="9490"/>
                    </a:cxn>
                    <a:cxn ang="0">
                      <a:pos x="9425" y="18061"/>
                    </a:cxn>
                    <a:cxn ang="0">
                      <a:pos x="10276" y="18776"/>
                    </a:cxn>
                    <a:cxn ang="0">
                      <a:pos x="10500" y="10000"/>
                    </a:cxn>
                    <a:cxn ang="0">
                      <a:pos x="15166" y="10000"/>
                    </a:cxn>
                    <a:cxn ang="0">
                      <a:pos x="15662" y="19898"/>
                    </a:cxn>
                    <a:cxn ang="0">
                      <a:pos x="16447" y="19286"/>
                    </a:cxn>
                  </a:cxnLst>
                  <a:rect l="0" t="0" r="r" b="b"/>
                  <a:pathLst>
                    <a:path w="20000" h="20000">
                      <a:moveTo>
                        <a:pt x="16447" y="19286"/>
                      </a:moveTo>
                      <a:lnTo>
                        <a:pt x="19991" y="19286"/>
                      </a:lnTo>
                      <a:lnTo>
                        <a:pt x="19991" y="14592"/>
                      </a:lnTo>
                      <a:lnTo>
                        <a:pt x="17073" y="14592"/>
                      </a:lnTo>
                      <a:lnTo>
                        <a:pt x="16737" y="4082"/>
                      </a:lnTo>
                      <a:lnTo>
                        <a:pt x="13474" y="0"/>
                      </a:lnTo>
                      <a:lnTo>
                        <a:pt x="5610" y="0"/>
                      </a:lnTo>
                      <a:lnTo>
                        <a:pt x="2244" y="5306"/>
                      </a:lnTo>
                      <a:lnTo>
                        <a:pt x="1907" y="12959"/>
                      </a:lnTo>
                      <a:lnTo>
                        <a:pt x="0" y="12959"/>
                      </a:lnTo>
                      <a:lnTo>
                        <a:pt x="0" y="17041"/>
                      </a:lnTo>
                      <a:lnTo>
                        <a:pt x="3366" y="17041"/>
                      </a:lnTo>
                      <a:lnTo>
                        <a:pt x="4151" y="9490"/>
                      </a:lnTo>
                      <a:lnTo>
                        <a:pt x="9257" y="9490"/>
                      </a:lnTo>
                      <a:lnTo>
                        <a:pt x="9425" y="18061"/>
                      </a:lnTo>
                      <a:lnTo>
                        <a:pt x="10276" y="18776"/>
                      </a:lnTo>
                      <a:lnTo>
                        <a:pt x="10500" y="10000"/>
                      </a:lnTo>
                      <a:lnTo>
                        <a:pt x="15166" y="10000"/>
                      </a:lnTo>
                      <a:lnTo>
                        <a:pt x="15662" y="19898"/>
                      </a:lnTo>
                      <a:lnTo>
                        <a:pt x="16447" y="19286"/>
                      </a:lnTo>
                      <a:close/>
                    </a:path>
                  </a:pathLst>
                </a:custGeom>
                <a:solidFill>
                  <a:srgbClr val="339933"/>
                </a:solidFill>
                <a:ln w="9525" cap="flat">
                  <a:solidFill>
                    <a:schemeClr val="tx2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>
                  <a:outerShdw dist="45791" dir="2021404" algn="ctr" rotWithShape="0">
                    <a:schemeClr val="tx1"/>
                  </a:outerShdw>
                </a:effectLst>
              </p:spPr>
              <p:txBody>
                <a:bodyPr lIns="51288" tIns="25643" rIns="51288" bIns="25643">
                  <a:spAutoFit/>
                </a:bodyPr>
                <a:lstStyle/>
                <a:p>
                  <a:endParaRPr lang="ru-RU"/>
                </a:p>
              </p:txBody>
            </p:sp>
            <p:sp>
              <p:nvSpPr>
                <p:cNvPr id="1238" name="Freeform 78"/>
                <p:cNvSpPr>
                  <a:spLocks/>
                </p:cNvSpPr>
                <p:nvPr/>
              </p:nvSpPr>
              <p:spPr bwMode="auto">
                <a:xfrm flipH="1">
                  <a:off x="680" y="1427"/>
                  <a:ext cx="136" cy="18"/>
                </a:xfrm>
                <a:custGeom>
                  <a:avLst/>
                  <a:gdLst/>
                  <a:ahLst/>
                  <a:cxnLst>
                    <a:cxn ang="0">
                      <a:pos x="19968" y="7188"/>
                    </a:cxn>
                    <a:cxn ang="0">
                      <a:pos x="12361" y="0"/>
                    </a:cxn>
                    <a:cxn ang="0">
                      <a:pos x="0" y="7188"/>
                    </a:cxn>
                    <a:cxn ang="0">
                      <a:pos x="12742" y="19688"/>
                    </a:cxn>
                    <a:cxn ang="0">
                      <a:pos x="19968" y="7188"/>
                    </a:cxn>
                  </a:cxnLst>
                  <a:rect l="0" t="0" r="r" b="b"/>
                  <a:pathLst>
                    <a:path w="20000" h="20000">
                      <a:moveTo>
                        <a:pt x="19968" y="7188"/>
                      </a:moveTo>
                      <a:lnTo>
                        <a:pt x="12361" y="0"/>
                      </a:lnTo>
                      <a:lnTo>
                        <a:pt x="0" y="7188"/>
                      </a:lnTo>
                      <a:lnTo>
                        <a:pt x="12742" y="19688"/>
                      </a:lnTo>
                      <a:lnTo>
                        <a:pt x="19968" y="7188"/>
                      </a:lnTo>
                      <a:close/>
                    </a:path>
                  </a:pathLst>
                </a:custGeom>
                <a:solidFill>
                  <a:srgbClr val="339933"/>
                </a:solidFill>
                <a:ln w="9525" cap="flat">
                  <a:solidFill>
                    <a:schemeClr val="tx2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>
                  <a:outerShdw dist="45791" dir="2021404" algn="ctr" rotWithShape="0">
                    <a:schemeClr val="tx1"/>
                  </a:outerShdw>
                </a:effectLst>
              </p:spPr>
              <p:txBody>
                <a:bodyPr lIns="51288" tIns="25643" rIns="51288" bIns="25643">
                  <a:spAutoFit/>
                </a:bodyPr>
                <a:lstStyle/>
                <a:p>
                  <a:endParaRPr lang="ru-RU"/>
                </a:p>
              </p:txBody>
            </p:sp>
            <p:sp>
              <p:nvSpPr>
                <p:cNvPr id="1239" name="Freeform 79"/>
                <p:cNvSpPr>
                  <a:spLocks/>
                </p:cNvSpPr>
                <p:nvPr/>
              </p:nvSpPr>
              <p:spPr bwMode="auto">
                <a:xfrm flipH="1">
                  <a:off x="838" y="1427"/>
                  <a:ext cx="136" cy="18"/>
                </a:xfrm>
                <a:custGeom>
                  <a:avLst/>
                  <a:gdLst/>
                  <a:ahLst/>
                  <a:cxnLst>
                    <a:cxn ang="0">
                      <a:pos x="0" y="7188"/>
                    </a:cxn>
                    <a:cxn ang="0">
                      <a:pos x="7575" y="0"/>
                    </a:cxn>
                    <a:cxn ang="0">
                      <a:pos x="19968" y="7188"/>
                    </a:cxn>
                    <a:cxn ang="0">
                      <a:pos x="7195" y="19688"/>
                    </a:cxn>
                    <a:cxn ang="0">
                      <a:pos x="0" y="7188"/>
                    </a:cxn>
                  </a:cxnLst>
                  <a:rect l="0" t="0" r="r" b="b"/>
                  <a:pathLst>
                    <a:path w="20000" h="20000">
                      <a:moveTo>
                        <a:pt x="0" y="7188"/>
                      </a:moveTo>
                      <a:lnTo>
                        <a:pt x="7575" y="0"/>
                      </a:lnTo>
                      <a:lnTo>
                        <a:pt x="19968" y="7188"/>
                      </a:lnTo>
                      <a:lnTo>
                        <a:pt x="7195" y="19688"/>
                      </a:lnTo>
                      <a:lnTo>
                        <a:pt x="0" y="7188"/>
                      </a:lnTo>
                      <a:close/>
                    </a:path>
                  </a:pathLst>
                </a:custGeom>
                <a:solidFill>
                  <a:srgbClr val="339933"/>
                </a:solidFill>
                <a:ln w="9525" cap="flat">
                  <a:solidFill>
                    <a:schemeClr val="tx2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>
                  <a:outerShdw dist="45791" dir="2021404" algn="ctr" rotWithShape="0">
                    <a:schemeClr val="tx1"/>
                  </a:outerShdw>
                </a:effectLst>
              </p:spPr>
              <p:txBody>
                <a:bodyPr lIns="51288" tIns="25643" rIns="51288" bIns="25643">
                  <a:spAutoFit/>
                </a:bodyPr>
                <a:lstStyle/>
                <a:p>
                  <a:endParaRPr lang="ru-RU"/>
                </a:p>
              </p:txBody>
            </p:sp>
            <p:sp>
              <p:nvSpPr>
                <p:cNvPr id="1240" name="Rectangle 80"/>
                <p:cNvSpPr>
                  <a:spLocks noChangeArrowheads="1"/>
                </p:cNvSpPr>
                <p:nvPr/>
              </p:nvSpPr>
              <p:spPr bwMode="auto">
                <a:xfrm flipH="1">
                  <a:off x="727" y="1099"/>
                  <a:ext cx="1018" cy="239"/>
                </a:xfrm>
                <a:prstGeom prst="rect">
                  <a:avLst/>
                </a:prstGeom>
                <a:solidFill>
                  <a:srgbClr val="339933"/>
                </a:solidFill>
                <a:ln w="9525">
                  <a:solidFill>
                    <a:schemeClr val="tx2"/>
                  </a:solidFill>
                  <a:miter lim="800000"/>
                  <a:headEnd/>
                  <a:tailEnd/>
                </a:ln>
                <a:effectLst>
                  <a:outerShdw dist="45791" dir="2021404" algn="ctr" rotWithShape="0">
                    <a:schemeClr val="tx1"/>
                  </a:outerShdw>
                </a:effectLst>
              </p:spPr>
              <p:txBody>
                <a:bodyPr lIns="51288" tIns="25643" rIns="51288" bIns="25643">
                  <a:spAutoFit/>
                </a:bodyPr>
                <a:lstStyle/>
                <a:p>
                  <a:endParaRPr lang="ru-RU"/>
                </a:p>
              </p:txBody>
            </p:sp>
            <p:sp>
              <p:nvSpPr>
                <p:cNvPr id="1241" name="Line 81"/>
                <p:cNvSpPr>
                  <a:spLocks noChangeShapeType="1"/>
                </p:cNvSpPr>
                <p:nvPr/>
              </p:nvSpPr>
              <p:spPr bwMode="auto">
                <a:xfrm flipH="1">
                  <a:off x="667" y="1361"/>
                  <a:ext cx="1133" cy="1"/>
                </a:xfrm>
                <a:prstGeom prst="line">
                  <a:avLst/>
                </a:prstGeom>
                <a:noFill/>
                <a:ln w="9525">
                  <a:solidFill>
                    <a:schemeClr val="tx2"/>
                  </a:solidFill>
                  <a:round/>
                  <a:headEnd/>
                  <a:tailEnd/>
                </a:ln>
                <a:effectLst>
                  <a:outerShdw dist="45791" dir="2021404" algn="ctr" rotWithShape="0">
                    <a:schemeClr val="tx1"/>
                  </a:outerShdw>
                </a:effectLst>
              </p:spPr>
              <p:txBody>
                <a:bodyPr lIns="51288" tIns="25643" rIns="51288" bIns="25643">
                  <a:spAutoFit/>
                </a:bodyPr>
                <a:lstStyle/>
                <a:p>
                  <a:endParaRPr lang="ru-RU"/>
                </a:p>
              </p:txBody>
            </p:sp>
            <p:sp>
              <p:nvSpPr>
                <p:cNvPr id="1242" name="Rectangle 82"/>
                <p:cNvSpPr>
                  <a:spLocks noChangeArrowheads="1"/>
                </p:cNvSpPr>
                <p:nvPr/>
              </p:nvSpPr>
              <p:spPr bwMode="auto">
                <a:xfrm flipH="1">
                  <a:off x="1276" y="1381"/>
                  <a:ext cx="84" cy="65"/>
                </a:xfrm>
                <a:prstGeom prst="rect">
                  <a:avLst/>
                </a:prstGeom>
                <a:solidFill>
                  <a:srgbClr val="339933"/>
                </a:solidFill>
                <a:ln w="9525">
                  <a:solidFill>
                    <a:schemeClr val="tx2"/>
                  </a:solidFill>
                  <a:miter lim="800000"/>
                  <a:headEnd/>
                  <a:tailEnd/>
                </a:ln>
                <a:effectLst>
                  <a:outerShdw dist="45791" dir="2021404" algn="ctr" rotWithShape="0">
                    <a:schemeClr val="tx1"/>
                  </a:outerShdw>
                </a:effectLst>
              </p:spPr>
              <p:txBody>
                <a:bodyPr lIns="51288" tIns="25643" rIns="51288" bIns="25643">
                  <a:spAutoFit/>
                </a:bodyPr>
                <a:lstStyle/>
                <a:p>
                  <a:endParaRPr lang="ru-RU"/>
                </a:p>
              </p:txBody>
            </p:sp>
            <p:sp>
              <p:nvSpPr>
                <p:cNvPr id="1243" name="Rectangle 83"/>
                <p:cNvSpPr>
                  <a:spLocks noChangeArrowheads="1"/>
                </p:cNvSpPr>
                <p:nvPr/>
              </p:nvSpPr>
              <p:spPr bwMode="auto">
                <a:xfrm flipH="1">
                  <a:off x="1229" y="1381"/>
                  <a:ext cx="43" cy="65"/>
                </a:xfrm>
                <a:prstGeom prst="rect">
                  <a:avLst/>
                </a:prstGeom>
                <a:solidFill>
                  <a:srgbClr val="339933"/>
                </a:solidFill>
                <a:ln w="9525">
                  <a:solidFill>
                    <a:schemeClr val="tx2"/>
                  </a:solidFill>
                  <a:miter lim="800000"/>
                  <a:headEnd/>
                  <a:tailEnd/>
                </a:ln>
                <a:effectLst>
                  <a:outerShdw dist="45791" dir="2021404" algn="ctr" rotWithShape="0">
                    <a:schemeClr val="tx1"/>
                  </a:outerShdw>
                </a:effectLst>
              </p:spPr>
              <p:txBody>
                <a:bodyPr lIns="51288" tIns="25643" rIns="51288" bIns="25643">
                  <a:spAutoFit/>
                </a:bodyPr>
                <a:lstStyle/>
                <a:p>
                  <a:endParaRPr lang="ru-RU"/>
                </a:p>
              </p:txBody>
            </p:sp>
            <p:sp>
              <p:nvSpPr>
                <p:cNvPr id="1244" name="Rectangle 84"/>
                <p:cNvSpPr>
                  <a:spLocks noChangeArrowheads="1"/>
                </p:cNvSpPr>
                <p:nvPr/>
              </p:nvSpPr>
              <p:spPr bwMode="auto">
                <a:xfrm flipH="1">
                  <a:off x="1104" y="1381"/>
                  <a:ext cx="78" cy="65"/>
                </a:xfrm>
                <a:prstGeom prst="rect">
                  <a:avLst/>
                </a:prstGeom>
                <a:solidFill>
                  <a:srgbClr val="339933"/>
                </a:solidFill>
                <a:ln w="9525">
                  <a:solidFill>
                    <a:schemeClr val="tx2"/>
                  </a:solidFill>
                  <a:miter lim="800000"/>
                  <a:headEnd/>
                  <a:tailEnd/>
                </a:ln>
                <a:effectLst>
                  <a:outerShdw dist="45791" dir="2021404" algn="ctr" rotWithShape="0">
                    <a:schemeClr val="tx1"/>
                  </a:outerShdw>
                </a:effectLst>
              </p:spPr>
              <p:txBody>
                <a:bodyPr lIns="51288" tIns="25643" rIns="51288" bIns="25643">
                  <a:spAutoFit/>
                </a:bodyPr>
                <a:lstStyle/>
                <a:p>
                  <a:endParaRPr lang="ru-RU"/>
                </a:p>
              </p:txBody>
            </p:sp>
            <p:sp>
              <p:nvSpPr>
                <p:cNvPr id="1245" name="Rectangle 85"/>
                <p:cNvSpPr>
                  <a:spLocks noChangeArrowheads="1"/>
                </p:cNvSpPr>
                <p:nvPr/>
              </p:nvSpPr>
              <p:spPr bwMode="auto">
                <a:xfrm flipH="1">
                  <a:off x="1063" y="1381"/>
                  <a:ext cx="37" cy="65"/>
                </a:xfrm>
                <a:prstGeom prst="rect">
                  <a:avLst/>
                </a:prstGeom>
                <a:solidFill>
                  <a:srgbClr val="339933"/>
                </a:solidFill>
                <a:ln w="9525">
                  <a:solidFill>
                    <a:schemeClr val="tx2"/>
                  </a:solidFill>
                  <a:miter lim="800000"/>
                  <a:headEnd/>
                  <a:tailEnd/>
                </a:ln>
                <a:effectLst>
                  <a:outerShdw dist="45791" dir="2021404" algn="ctr" rotWithShape="0">
                    <a:schemeClr val="tx1"/>
                  </a:outerShdw>
                </a:effectLst>
              </p:spPr>
              <p:txBody>
                <a:bodyPr lIns="51288" tIns="25643" rIns="51288" bIns="25643">
                  <a:spAutoFit/>
                </a:bodyPr>
                <a:lstStyle/>
                <a:p>
                  <a:endParaRPr lang="ru-RU"/>
                </a:p>
              </p:txBody>
            </p:sp>
            <p:sp>
              <p:nvSpPr>
                <p:cNvPr id="1246" name="Rectangle 86"/>
                <p:cNvSpPr>
                  <a:spLocks noChangeArrowheads="1"/>
                </p:cNvSpPr>
                <p:nvPr/>
              </p:nvSpPr>
              <p:spPr bwMode="auto">
                <a:xfrm flipH="1">
                  <a:off x="1186" y="1381"/>
                  <a:ext cx="37" cy="65"/>
                </a:xfrm>
                <a:prstGeom prst="rect">
                  <a:avLst/>
                </a:prstGeom>
                <a:solidFill>
                  <a:srgbClr val="339933"/>
                </a:solidFill>
                <a:ln w="9525">
                  <a:solidFill>
                    <a:schemeClr val="tx2"/>
                  </a:solidFill>
                  <a:miter lim="800000"/>
                  <a:headEnd/>
                  <a:tailEnd/>
                </a:ln>
                <a:effectLst>
                  <a:outerShdw dist="45791" dir="2021404" algn="ctr" rotWithShape="0">
                    <a:schemeClr val="tx1"/>
                  </a:outerShdw>
                </a:effectLst>
              </p:spPr>
              <p:txBody>
                <a:bodyPr lIns="51288" tIns="25643" rIns="51288" bIns="25643">
                  <a:spAutoFit/>
                </a:bodyPr>
                <a:lstStyle/>
                <a:p>
                  <a:endParaRPr lang="ru-RU"/>
                </a:p>
              </p:txBody>
            </p:sp>
            <p:sp>
              <p:nvSpPr>
                <p:cNvPr id="1247" name="Rectangle 87"/>
                <p:cNvSpPr>
                  <a:spLocks noChangeArrowheads="1"/>
                </p:cNvSpPr>
                <p:nvPr/>
              </p:nvSpPr>
              <p:spPr bwMode="auto">
                <a:xfrm flipH="1">
                  <a:off x="1365" y="1381"/>
                  <a:ext cx="36" cy="65"/>
                </a:xfrm>
                <a:prstGeom prst="rect">
                  <a:avLst/>
                </a:prstGeom>
                <a:solidFill>
                  <a:srgbClr val="339933"/>
                </a:solidFill>
                <a:ln w="9525">
                  <a:solidFill>
                    <a:schemeClr val="tx2"/>
                  </a:solidFill>
                  <a:miter lim="800000"/>
                  <a:headEnd/>
                  <a:tailEnd/>
                </a:ln>
                <a:effectLst>
                  <a:outerShdw dist="45791" dir="2021404" algn="ctr" rotWithShape="0">
                    <a:schemeClr val="tx1"/>
                  </a:outerShdw>
                </a:effectLst>
              </p:spPr>
              <p:txBody>
                <a:bodyPr lIns="51288" tIns="25643" rIns="51288" bIns="25643">
                  <a:spAutoFit/>
                </a:bodyPr>
                <a:lstStyle/>
                <a:p>
                  <a:endParaRPr lang="ru-RU"/>
                </a:p>
              </p:txBody>
            </p:sp>
            <p:sp>
              <p:nvSpPr>
                <p:cNvPr id="1248" name="Line 88"/>
                <p:cNvSpPr>
                  <a:spLocks noChangeShapeType="1"/>
                </p:cNvSpPr>
                <p:nvPr/>
              </p:nvSpPr>
              <p:spPr bwMode="auto">
                <a:xfrm flipH="1">
                  <a:off x="1399" y="1344"/>
                  <a:ext cx="0" cy="102"/>
                </a:xfrm>
                <a:prstGeom prst="line">
                  <a:avLst/>
                </a:prstGeom>
                <a:noFill/>
                <a:ln w="9525">
                  <a:solidFill>
                    <a:schemeClr val="tx2"/>
                  </a:solidFill>
                  <a:round/>
                  <a:headEnd/>
                  <a:tailEnd/>
                </a:ln>
                <a:effectLst>
                  <a:outerShdw dist="45791" dir="2021404" algn="ctr" rotWithShape="0">
                    <a:schemeClr val="tx1"/>
                  </a:outerShdw>
                </a:effectLst>
              </p:spPr>
              <p:txBody>
                <a:bodyPr lIns="51288" tIns="25643" rIns="51288" bIns="25643">
                  <a:spAutoFit/>
                </a:bodyPr>
                <a:lstStyle/>
                <a:p>
                  <a:endParaRPr lang="ru-RU"/>
                </a:p>
              </p:txBody>
            </p:sp>
            <p:sp>
              <p:nvSpPr>
                <p:cNvPr id="1249" name="Line 89"/>
                <p:cNvSpPr>
                  <a:spLocks noChangeShapeType="1"/>
                </p:cNvSpPr>
                <p:nvPr/>
              </p:nvSpPr>
              <p:spPr bwMode="auto">
                <a:xfrm flipH="1">
                  <a:off x="1070" y="1381"/>
                  <a:ext cx="0" cy="67"/>
                </a:xfrm>
                <a:prstGeom prst="line">
                  <a:avLst/>
                </a:prstGeom>
                <a:noFill/>
                <a:ln w="9525">
                  <a:solidFill>
                    <a:schemeClr val="tx2"/>
                  </a:solidFill>
                  <a:round/>
                  <a:headEnd/>
                  <a:tailEnd/>
                </a:ln>
                <a:effectLst>
                  <a:outerShdw dist="45791" dir="2021404" algn="ctr" rotWithShape="0">
                    <a:schemeClr val="tx1"/>
                  </a:outerShdw>
                </a:effectLst>
              </p:spPr>
              <p:txBody>
                <a:bodyPr lIns="51288" tIns="25643" rIns="51288" bIns="25643">
                  <a:spAutoFit/>
                </a:bodyPr>
                <a:lstStyle/>
                <a:p>
                  <a:endParaRPr lang="ru-RU"/>
                </a:p>
              </p:txBody>
            </p:sp>
            <p:sp>
              <p:nvSpPr>
                <p:cNvPr id="1250" name="Line 90"/>
                <p:cNvSpPr>
                  <a:spLocks noChangeShapeType="1"/>
                </p:cNvSpPr>
                <p:nvPr/>
              </p:nvSpPr>
              <p:spPr bwMode="auto">
                <a:xfrm flipH="1">
                  <a:off x="1195" y="1347"/>
                  <a:ext cx="0" cy="101"/>
                </a:xfrm>
                <a:prstGeom prst="line">
                  <a:avLst/>
                </a:prstGeom>
                <a:noFill/>
                <a:ln w="9525">
                  <a:solidFill>
                    <a:schemeClr val="tx2"/>
                  </a:solidFill>
                  <a:round/>
                  <a:headEnd/>
                  <a:tailEnd/>
                </a:ln>
                <a:effectLst>
                  <a:outerShdw dist="45791" dir="2021404" algn="ctr" rotWithShape="0">
                    <a:schemeClr val="tx1"/>
                  </a:outerShdw>
                </a:effectLst>
              </p:spPr>
              <p:txBody>
                <a:bodyPr lIns="51288" tIns="25643" rIns="51288" bIns="25643">
                  <a:spAutoFit/>
                </a:bodyPr>
                <a:lstStyle/>
                <a:p>
                  <a:endParaRPr lang="ru-RU"/>
                </a:p>
              </p:txBody>
            </p:sp>
            <p:sp>
              <p:nvSpPr>
                <p:cNvPr id="1251" name="Line 91"/>
                <p:cNvSpPr>
                  <a:spLocks noChangeShapeType="1"/>
                </p:cNvSpPr>
                <p:nvPr/>
              </p:nvSpPr>
              <p:spPr bwMode="auto">
                <a:xfrm flipH="1">
                  <a:off x="1261" y="1347"/>
                  <a:ext cx="1" cy="101"/>
                </a:xfrm>
                <a:prstGeom prst="line">
                  <a:avLst/>
                </a:prstGeom>
                <a:noFill/>
                <a:ln w="9525">
                  <a:solidFill>
                    <a:schemeClr val="tx2"/>
                  </a:solidFill>
                  <a:round/>
                  <a:headEnd/>
                  <a:tailEnd/>
                </a:ln>
                <a:effectLst>
                  <a:outerShdw dist="45791" dir="2021404" algn="ctr" rotWithShape="0">
                    <a:schemeClr val="tx1"/>
                  </a:outerShdw>
                </a:effectLst>
              </p:spPr>
              <p:txBody>
                <a:bodyPr lIns="51288" tIns="25643" rIns="51288" bIns="25643">
                  <a:spAutoFit/>
                </a:bodyPr>
                <a:lstStyle/>
                <a:p>
                  <a:endParaRPr lang="ru-RU"/>
                </a:p>
              </p:txBody>
            </p:sp>
            <p:sp>
              <p:nvSpPr>
                <p:cNvPr id="1252" name="Rectangle 92"/>
                <p:cNvSpPr>
                  <a:spLocks noChangeArrowheads="1"/>
                </p:cNvSpPr>
                <p:nvPr/>
              </p:nvSpPr>
              <p:spPr bwMode="auto">
                <a:xfrm flipH="1">
                  <a:off x="1309" y="1347"/>
                  <a:ext cx="36" cy="29"/>
                </a:xfrm>
                <a:prstGeom prst="rect">
                  <a:avLst/>
                </a:prstGeom>
                <a:solidFill>
                  <a:srgbClr val="339933"/>
                </a:solidFill>
                <a:ln w="9525">
                  <a:solidFill>
                    <a:schemeClr val="tx2"/>
                  </a:solidFill>
                  <a:miter lim="800000"/>
                  <a:headEnd/>
                  <a:tailEnd/>
                </a:ln>
                <a:effectLst>
                  <a:outerShdw dist="45791" dir="2021404" algn="ctr" rotWithShape="0">
                    <a:schemeClr val="tx1"/>
                  </a:outerShdw>
                </a:effectLst>
              </p:spPr>
              <p:txBody>
                <a:bodyPr lIns="51288" tIns="25643" rIns="51288" bIns="25643">
                  <a:spAutoFit/>
                </a:bodyPr>
                <a:lstStyle/>
                <a:p>
                  <a:endParaRPr lang="ru-RU"/>
                </a:p>
              </p:txBody>
            </p:sp>
            <p:sp>
              <p:nvSpPr>
                <p:cNvPr id="1253" name="Rectangle 93"/>
                <p:cNvSpPr>
                  <a:spLocks noChangeArrowheads="1"/>
                </p:cNvSpPr>
                <p:nvPr/>
              </p:nvSpPr>
              <p:spPr bwMode="auto">
                <a:xfrm flipH="1">
                  <a:off x="1061" y="1347"/>
                  <a:ext cx="37" cy="29"/>
                </a:xfrm>
                <a:prstGeom prst="rect">
                  <a:avLst/>
                </a:prstGeom>
                <a:solidFill>
                  <a:srgbClr val="339933"/>
                </a:solidFill>
                <a:ln w="9525">
                  <a:solidFill>
                    <a:schemeClr val="tx2"/>
                  </a:solidFill>
                  <a:miter lim="800000"/>
                  <a:headEnd/>
                  <a:tailEnd/>
                </a:ln>
                <a:effectLst>
                  <a:outerShdw dist="45791" dir="2021404" algn="ctr" rotWithShape="0">
                    <a:schemeClr val="tx1"/>
                  </a:outerShdw>
                </a:effectLst>
              </p:spPr>
              <p:txBody>
                <a:bodyPr lIns="51288" tIns="25643" rIns="51288" bIns="25643">
                  <a:spAutoFit/>
                </a:bodyPr>
                <a:lstStyle/>
                <a:p>
                  <a:endParaRPr lang="ru-RU"/>
                </a:p>
              </p:txBody>
            </p:sp>
            <p:sp>
              <p:nvSpPr>
                <p:cNvPr id="1254" name="Line 94"/>
                <p:cNvSpPr>
                  <a:spLocks noChangeShapeType="1"/>
                </p:cNvSpPr>
                <p:nvPr/>
              </p:nvSpPr>
              <p:spPr bwMode="auto">
                <a:xfrm flipH="1">
                  <a:off x="736" y="1160"/>
                  <a:ext cx="1003" cy="0"/>
                </a:xfrm>
                <a:prstGeom prst="line">
                  <a:avLst/>
                </a:prstGeom>
                <a:noFill/>
                <a:ln w="9525">
                  <a:solidFill>
                    <a:schemeClr val="tx2"/>
                  </a:solidFill>
                  <a:round/>
                  <a:headEnd/>
                  <a:tailEnd/>
                </a:ln>
                <a:effectLst>
                  <a:outerShdw dist="45791" dir="2021404" algn="ctr" rotWithShape="0">
                    <a:schemeClr val="tx1"/>
                  </a:outerShdw>
                </a:effectLst>
              </p:spPr>
              <p:txBody>
                <a:bodyPr lIns="51288" tIns="25643" rIns="51288" bIns="25643">
                  <a:spAutoFit/>
                </a:bodyPr>
                <a:lstStyle/>
                <a:p>
                  <a:endParaRPr lang="ru-RU"/>
                </a:p>
              </p:txBody>
            </p:sp>
            <p:sp>
              <p:nvSpPr>
                <p:cNvPr id="1255" name="Rectangle 95"/>
                <p:cNvSpPr>
                  <a:spLocks noChangeArrowheads="1"/>
                </p:cNvSpPr>
                <p:nvPr/>
              </p:nvSpPr>
              <p:spPr bwMode="auto">
                <a:xfrm flipH="1">
                  <a:off x="1659" y="1184"/>
                  <a:ext cx="39" cy="22"/>
                </a:xfrm>
                <a:prstGeom prst="rect">
                  <a:avLst/>
                </a:prstGeom>
                <a:solidFill>
                  <a:srgbClr val="339933"/>
                </a:solidFill>
                <a:ln w="9525">
                  <a:solidFill>
                    <a:schemeClr val="tx2"/>
                  </a:solidFill>
                  <a:miter lim="800000"/>
                  <a:headEnd/>
                  <a:tailEnd/>
                </a:ln>
                <a:effectLst>
                  <a:outerShdw dist="17961" dir="2700000" algn="ctr" rotWithShape="0">
                    <a:schemeClr val="tx1"/>
                  </a:outerShdw>
                </a:effectLst>
              </p:spPr>
              <p:txBody>
                <a:bodyPr lIns="51288" tIns="25643" rIns="51288" bIns="25643">
                  <a:spAutoFit/>
                </a:bodyPr>
                <a:lstStyle/>
                <a:p>
                  <a:endParaRPr lang="ru-RU"/>
                </a:p>
              </p:txBody>
            </p:sp>
            <p:sp>
              <p:nvSpPr>
                <p:cNvPr id="1256" name="Rectangle 96"/>
                <p:cNvSpPr>
                  <a:spLocks noChangeArrowheads="1"/>
                </p:cNvSpPr>
                <p:nvPr/>
              </p:nvSpPr>
              <p:spPr bwMode="auto">
                <a:xfrm flipH="1">
                  <a:off x="779" y="1184"/>
                  <a:ext cx="39" cy="23"/>
                </a:xfrm>
                <a:prstGeom prst="rect">
                  <a:avLst/>
                </a:prstGeom>
                <a:solidFill>
                  <a:srgbClr val="339933"/>
                </a:solidFill>
                <a:ln w="9525">
                  <a:solidFill>
                    <a:schemeClr val="tx2"/>
                  </a:solidFill>
                  <a:miter lim="800000"/>
                  <a:headEnd/>
                  <a:tailEnd/>
                </a:ln>
                <a:effectLst>
                  <a:outerShdw dist="17961" dir="2700000" algn="ctr" rotWithShape="0">
                    <a:schemeClr val="tx1"/>
                  </a:outerShdw>
                </a:effectLst>
              </p:spPr>
              <p:txBody>
                <a:bodyPr lIns="51288" tIns="25643" rIns="51288" bIns="25643">
                  <a:spAutoFit/>
                </a:bodyPr>
                <a:lstStyle/>
                <a:p>
                  <a:endParaRPr lang="ru-RU"/>
                </a:p>
              </p:txBody>
            </p:sp>
            <p:sp>
              <p:nvSpPr>
                <p:cNvPr id="1257" name="Line 97"/>
                <p:cNvSpPr>
                  <a:spLocks noChangeShapeType="1"/>
                </p:cNvSpPr>
                <p:nvPr/>
              </p:nvSpPr>
              <p:spPr bwMode="auto">
                <a:xfrm flipH="1">
                  <a:off x="1780" y="1013"/>
                  <a:ext cx="0" cy="86"/>
                </a:xfrm>
                <a:prstGeom prst="line">
                  <a:avLst/>
                </a:prstGeom>
                <a:noFill/>
                <a:ln w="28575">
                  <a:solidFill>
                    <a:schemeClr val="tx2"/>
                  </a:solidFill>
                  <a:round/>
                  <a:headEnd/>
                  <a:tailEnd/>
                </a:ln>
                <a:effectLst/>
              </p:spPr>
              <p:txBody>
                <a:bodyPr lIns="51288" tIns="25643" rIns="51288" bIns="25643">
                  <a:spAutoFit/>
                </a:bodyPr>
                <a:lstStyle/>
                <a:p>
                  <a:endParaRPr lang="ru-RU"/>
                </a:p>
              </p:txBody>
            </p:sp>
            <p:sp>
              <p:nvSpPr>
                <p:cNvPr id="1258" name="Oval 98"/>
                <p:cNvSpPr>
                  <a:spLocks noChangeArrowheads="1"/>
                </p:cNvSpPr>
                <p:nvPr/>
              </p:nvSpPr>
              <p:spPr bwMode="auto">
                <a:xfrm flipH="1">
                  <a:off x="1682" y="1075"/>
                  <a:ext cx="30" cy="58"/>
                </a:xfrm>
                <a:prstGeom prst="ellipse">
                  <a:avLst/>
                </a:prstGeom>
                <a:solidFill>
                  <a:srgbClr val="339933"/>
                </a:solidFill>
                <a:ln w="9525">
                  <a:solidFill>
                    <a:schemeClr val="tx2"/>
                  </a:solidFill>
                  <a:round/>
                  <a:headEnd/>
                  <a:tailEnd/>
                </a:ln>
                <a:effectLst>
                  <a:outerShdw dist="45791" dir="2021404" algn="ctr" rotWithShape="0">
                    <a:schemeClr val="tx1"/>
                  </a:outerShdw>
                </a:effectLst>
              </p:spPr>
              <p:txBody>
                <a:bodyPr lIns="51288" tIns="25643" rIns="51288" bIns="25643">
                  <a:spAutoFit/>
                </a:bodyPr>
                <a:lstStyle/>
                <a:p>
                  <a:endParaRPr lang="ru-RU"/>
                </a:p>
              </p:txBody>
            </p:sp>
            <p:sp>
              <p:nvSpPr>
                <p:cNvPr id="1259" name="Rectangle 99"/>
                <p:cNvSpPr>
                  <a:spLocks noChangeArrowheads="1"/>
                </p:cNvSpPr>
                <p:nvPr/>
              </p:nvSpPr>
              <p:spPr bwMode="auto">
                <a:xfrm flipH="1">
                  <a:off x="1672" y="1103"/>
                  <a:ext cx="52" cy="36"/>
                </a:xfrm>
                <a:prstGeom prst="rect">
                  <a:avLst/>
                </a:prstGeom>
                <a:solidFill>
                  <a:srgbClr val="339933"/>
                </a:solidFill>
                <a:ln w="9525">
                  <a:solidFill>
                    <a:schemeClr val="tx2"/>
                  </a:solidFill>
                  <a:miter lim="800000"/>
                  <a:headEnd/>
                  <a:tailEnd/>
                </a:ln>
                <a:effectLst>
                  <a:outerShdw dist="45791" dir="2021404" algn="ctr" rotWithShape="0">
                    <a:schemeClr val="tx1"/>
                  </a:outerShdw>
                </a:effectLst>
              </p:spPr>
              <p:txBody>
                <a:bodyPr lIns="51288" tIns="25643" rIns="51288" bIns="25643">
                  <a:spAutoFit/>
                </a:bodyPr>
                <a:lstStyle/>
                <a:p>
                  <a:endParaRPr lang="ru-RU"/>
                </a:p>
              </p:txBody>
            </p:sp>
            <p:sp>
              <p:nvSpPr>
                <p:cNvPr id="1260" name="Rectangle 100"/>
                <p:cNvSpPr>
                  <a:spLocks noChangeArrowheads="1"/>
                </p:cNvSpPr>
                <p:nvPr/>
              </p:nvSpPr>
              <p:spPr bwMode="auto">
                <a:xfrm flipH="1">
                  <a:off x="859" y="1184"/>
                  <a:ext cx="93" cy="43"/>
                </a:xfrm>
                <a:prstGeom prst="rect">
                  <a:avLst/>
                </a:prstGeom>
                <a:gradFill rotWithShape="0">
                  <a:gsLst>
                    <a:gs pos="0">
                      <a:srgbClr val="6699FF"/>
                    </a:gs>
                    <a:gs pos="50000">
                      <a:srgbClr val="99CCFF"/>
                    </a:gs>
                    <a:gs pos="100000">
                      <a:srgbClr val="6699FF"/>
                    </a:gs>
                  </a:gsLst>
                  <a:lin ang="2700000" scaled="1"/>
                </a:gra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lIns="51288" tIns="25643" rIns="51288" bIns="25643">
                  <a:spAutoFit/>
                </a:bodyPr>
                <a:lstStyle/>
                <a:p>
                  <a:endParaRPr lang="ru-RU"/>
                </a:p>
              </p:txBody>
            </p:sp>
            <p:sp>
              <p:nvSpPr>
                <p:cNvPr id="1261" name="Rectangle 101"/>
                <p:cNvSpPr>
                  <a:spLocks noChangeArrowheads="1"/>
                </p:cNvSpPr>
                <p:nvPr/>
              </p:nvSpPr>
              <p:spPr bwMode="auto">
                <a:xfrm flipH="1">
                  <a:off x="1073" y="1184"/>
                  <a:ext cx="93" cy="43"/>
                </a:xfrm>
                <a:prstGeom prst="rect">
                  <a:avLst/>
                </a:prstGeom>
                <a:gradFill rotWithShape="0">
                  <a:gsLst>
                    <a:gs pos="0">
                      <a:srgbClr val="6699FF"/>
                    </a:gs>
                    <a:gs pos="50000">
                      <a:srgbClr val="99CCFF"/>
                    </a:gs>
                    <a:gs pos="100000">
                      <a:srgbClr val="6699FF"/>
                    </a:gs>
                  </a:gsLst>
                  <a:lin ang="2700000" scaled="1"/>
                </a:gra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lIns="51288" tIns="25643" rIns="51288" bIns="25643">
                  <a:spAutoFit/>
                </a:bodyPr>
                <a:lstStyle/>
                <a:p>
                  <a:endParaRPr lang="ru-RU"/>
                </a:p>
              </p:txBody>
            </p:sp>
            <p:sp>
              <p:nvSpPr>
                <p:cNvPr id="1262" name="Rectangle 102"/>
                <p:cNvSpPr>
                  <a:spLocks noChangeArrowheads="1"/>
                </p:cNvSpPr>
                <p:nvPr/>
              </p:nvSpPr>
              <p:spPr bwMode="auto">
                <a:xfrm flipH="1">
                  <a:off x="1515" y="1184"/>
                  <a:ext cx="93" cy="43"/>
                </a:xfrm>
                <a:prstGeom prst="rect">
                  <a:avLst/>
                </a:prstGeom>
                <a:gradFill rotWithShape="0">
                  <a:gsLst>
                    <a:gs pos="0">
                      <a:srgbClr val="6699FF"/>
                    </a:gs>
                    <a:gs pos="50000">
                      <a:srgbClr val="99CCFF"/>
                    </a:gs>
                    <a:gs pos="100000">
                      <a:srgbClr val="6699FF"/>
                    </a:gs>
                  </a:gsLst>
                  <a:lin ang="2700000" scaled="1"/>
                </a:gra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lIns="51288" tIns="25643" rIns="51288" bIns="25643">
                  <a:spAutoFit/>
                </a:bodyPr>
                <a:lstStyle/>
                <a:p>
                  <a:endParaRPr lang="ru-RU"/>
                </a:p>
              </p:txBody>
            </p:sp>
            <p:sp>
              <p:nvSpPr>
                <p:cNvPr id="1263" name="Rectangle 103"/>
                <p:cNvSpPr>
                  <a:spLocks noChangeArrowheads="1"/>
                </p:cNvSpPr>
                <p:nvPr/>
              </p:nvSpPr>
              <p:spPr bwMode="auto">
                <a:xfrm flipH="1">
                  <a:off x="1319" y="1184"/>
                  <a:ext cx="93" cy="43"/>
                </a:xfrm>
                <a:prstGeom prst="rect">
                  <a:avLst/>
                </a:prstGeom>
                <a:gradFill rotWithShape="0">
                  <a:gsLst>
                    <a:gs pos="0">
                      <a:srgbClr val="6699FF"/>
                    </a:gs>
                    <a:gs pos="50000">
                      <a:srgbClr val="99CCFF"/>
                    </a:gs>
                    <a:gs pos="100000">
                      <a:srgbClr val="6699FF"/>
                    </a:gs>
                  </a:gsLst>
                  <a:lin ang="2700000" scaled="1"/>
                </a:gra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lIns="51288" tIns="25643" rIns="51288" bIns="25643">
                  <a:spAutoFit/>
                </a:bodyPr>
                <a:lstStyle/>
                <a:p>
                  <a:endParaRPr lang="ru-RU"/>
                </a:p>
              </p:txBody>
            </p:sp>
          </p:grpSp>
          <p:grpSp>
            <p:nvGrpSpPr>
              <p:cNvPr id="1116" name="Group 173"/>
              <p:cNvGrpSpPr>
                <a:grpSpLocks/>
              </p:cNvGrpSpPr>
              <p:nvPr/>
            </p:nvGrpSpPr>
            <p:grpSpPr bwMode="auto">
              <a:xfrm>
                <a:off x="7416800" y="5214952"/>
                <a:ext cx="1751015" cy="638172"/>
                <a:chOff x="557" y="1013"/>
                <a:chExt cx="1359" cy="450"/>
              </a:xfrm>
            </p:grpSpPr>
            <p:sp>
              <p:nvSpPr>
                <p:cNvPr id="1132" name="Freeform 174"/>
                <p:cNvSpPr>
                  <a:spLocks/>
                </p:cNvSpPr>
                <p:nvPr/>
              </p:nvSpPr>
              <p:spPr bwMode="auto">
                <a:xfrm flipH="1">
                  <a:off x="1744" y="1099"/>
                  <a:ext cx="135" cy="50"/>
                </a:xfrm>
                <a:custGeom>
                  <a:avLst/>
                  <a:gdLst/>
                  <a:ahLst/>
                  <a:cxnLst>
                    <a:cxn ang="0">
                      <a:pos x="19744" y="0"/>
                    </a:cxn>
                    <a:cxn ang="0">
                      <a:pos x="12460" y="0"/>
                    </a:cxn>
                    <a:cxn ang="0">
                      <a:pos x="7796" y="3464"/>
                    </a:cxn>
                    <a:cxn ang="0">
                      <a:pos x="2588" y="10391"/>
                    </a:cxn>
                    <a:cxn ang="0">
                      <a:pos x="0" y="19888"/>
                    </a:cxn>
                    <a:cxn ang="0">
                      <a:pos x="19968" y="19888"/>
                    </a:cxn>
                    <a:cxn ang="0">
                      <a:pos x="19744" y="0"/>
                    </a:cxn>
                  </a:cxnLst>
                  <a:rect l="0" t="0" r="r" b="b"/>
                  <a:pathLst>
                    <a:path w="20000" h="20000">
                      <a:moveTo>
                        <a:pt x="19744" y="0"/>
                      </a:moveTo>
                      <a:lnTo>
                        <a:pt x="12460" y="0"/>
                      </a:lnTo>
                      <a:lnTo>
                        <a:pt x="7796" y="3464"/>
                      </a:lnTo>
                      <a:lnTo>
                        <a:pt x="2588" y="10391"/>
                      </a:lnTo>
                      <a:lnTo>
                        <a:pt x="0" y="19888"/>
                      </a:lnTo>
                      <a:lnTo>
                        <a:pt x="19968" y="19888"/>
                      </a:lnTo>
                      <a:lnTo>
                        <a:pt x="19744" y="0"/>
                      </a:lnTo>
                      <a:close/>
                    </a:path>
                  </a:pathLst>
                </a:custGeom>
                <a:solidFill>
                  <a:srgbClr val="339933"/>
                </a:solidFill>
                <a:ln w="9525" cap="flat">
                  <a:solidFill>
                    <a:schemeClr val="tx2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>
                  <a:outerShdw dist="45791" dir="2021404" algn="ctr" rotWithShape="0">
                    <a:schemeClr val="tx1"/>
                  </a:outerShdw>
                </a:effectLst>
              </p:spPr>
              <p:txBody>
                <a:bodyPr lIns="51288" tIns="25643" rIns="51288" bIns="25643">
                  <a:spAutoFit/>
                </a:bodyPr>
                <a:lstStyle/>
                <a:p>
                  <a:endParaRPr lang="ru-RU"/>
                </a:p>
              </p:txBody>
            </p:sp>
            <p:sp>
              <p:nvSpPr>
                <p:cNvPr id="1133" name="Freeform 175"/>
                <p:cNvSpPr>
                  <a:spLocks/>
                </p:cNvSpPr>
                <p:nvPr/>
              </p:nvSpPr>
              <p:spPr bwMode="auto">
                <a:xfrm flipH="1">
                  <a:off x="1823" y="1147"/>
                  <a:ext cx="75" cy="260"/>
                </a:xfrm>
                <a:custGeom>
                  <a:avLst/>
                  <a:gdLst/>
                  <a:ahLst/>
                  <a:cxnLst>
                    <a:cxn ang="0">
                      <a:pos x="5100" y="0"/>
                    </a:cxn>
                    <a:cxn ang="0">
                      <a:pos x="1834" y="6034"/>
                    </a:cxn>
                    <a:cxn ang="0">
                      <a:pos x="0" y="5884"/>
                    </a:cxn>
                    <a:cxn ang="0">
                      <a:pos x="0" y="14440"/>
                    </a:cxn>
                    <a:cxn ang="0">
                      <a:pos x="4183" y="19828"/>
                    </a:cxn>
                    <a:cxn ang="0">
                      <a:pos x="19943" y="19978"/>
                    </a:cxn>
                  </a:cxnLst>
                  <a:rect l="0" t="0" r="r" b="b"/>
                  <a:pathLst>
                    <a:path w="20000" h="20000">
                      <a:moveTo>
                        <a:pt x="5100" y="0"/>
                      </a:moveTo>
                      <a:lnTo>
                        <a:pt x="1834" y="6034"/>
                      </a:lnTo>
                      <a:lnTo>
                        <a:pt x="0" y="5884"/>
                      </a:lnTo>
                      <a:lnTo>
                        <a:pt x="0" y="14440"/>
                      </a:lnTo>
                      <a:lnTo>
                        <a:pt x="4183" y="19828"/>
                      </a:lnTo>
                      <a:lnTo>
                        <a:pt x="19943" y="19978"/>
                      </a:lnTo>
                    </a:path>
                  </a:pathLst>
                </a:custGeom>
                <a:solidFill>
                  <a:srgbClr val="339933"/>
                </a:solidFill>
                <a:ln w="9525" cap="flat">
                  <a:solidFill>
                    <a:schemeClr val="tx2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>
                  <a:outerShdw dist="45791" dir="2021404" algn="ctr" rotWithShape="0">
                    <a:schemeClr val="tx1"/>
                  </a:outerShdw>
                </a:effectLst>
              </p:spPr>
              <p:txBody>
                <a:bodyPr lIns="51288" tIns="25643" rIns="51288" bIns="25643">
                  <a:spAutoFit/>
                </a:bodyPr>
                <a:lstStyle/>
                <a:p>
                  <a:endParaRPr lang="ru-RU"/>
                </a:p>
              </p:txBody>
            </p:sp>
            <p:sp>
              <p:nvSpPr>
                <p:cNvPr id="1134" name="Freeform 176"/>
                <p:cNvSpPr>
                  <a:spLocks/>
                </p:cNvSpPr>
                <p:nvPr/>
              </p:nvSpPr>
              <p:spPr bwMode="auto">
                <a:xfrm flipH="1">
                  <a:off x="1886" y="1359"/>
                  <a:ext cx="30" cy="49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19887"/>
                    </a:cxn>
                    <a:cxn ang="0">
                      <a:pos x="0" y="10508"/>
                    </a:cxn>
                    <a:cxn ang="0">
                      <a:pos x="9362" y="10508"/>
                    </a:cxn>
                    <a:cxn ang="0">
                      <a:pos x="9362" y="12994"/>
                    </a:cxn>
                    <a:cxn ang="0">
                      <a:pos x="19858" y="12994"/>
                    </a:cxn>
                  </a:cxnLst>
                  <a:rect l="0" t="0" r="r" b="b"/>
                  <a:pathLst>
                    <a:path w="20000" h="20000">
                      <a:moveTo>
                        <a:pt x="0" y="0"/>
                      </a:moveTo>
                      <a:lnTo>
                        <a:pt x="0" y="19887"/>
                      </a:lnTo>
                      <a:lnTo>
                        <a:pt x="0" y="10508"/>
                      </a:lnTo>
                      <a:lnTo>
                        <a:pt x="9362" y="10508"/>
                      </a:lnTo>
                      <a:lnTo>
                        <a:pt x="9362" y="12994"/>
                      </a:lnTo>
                      <a:lnTo>
                        <a:pt x="19858" y="12994"/>
                      </a:lnTo>
                    </a:path>
                  </a:pathLst>
                </a:custGeom>
                <a:solidFill>
                  <a:srgbClr val="339933"/>
                </a:solidFill>
                <a:ln w="9525" cap="flat">
                  <a:solidFill>
                    <a:schemeClr val="tx2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>
                  <a:outerShdw dist="45791" dir="2021404" algn="ctr" rotWithShape="0">
                    <a:schemeClr val="tx1"/>
                  </a:outerShdw>
                </a:effectLst>
              </p:spPr>
              <p:txBody>
                <a:bodyPr lIns="51288" tIns="25643" rIns="51288" bIns="25643">
                  <a:spAutoFit/>
                </a:bodyPr>
                <a:lstStyle/>
                <a:p>
                  <a:endParaRPr lang="ru-RU"/>
                </a:p>
              </p:txBody>
            </p:sp>
            <p:sp>
              <p:nvSpPr>
                <p:cNvPr id="1135" name="Freeform 177"/>
                <p:cNvSpPr>
                  <a:spLocks/>
                </p:cNvSpPr>
                <p:nvPr/>
              </p:nvSpPr>
              <p:spPr bwMode="auto">
                <a:xfrm flipH="1">
                  <a:off x="1889" y="1374"/>
                  <a:ext cx="27" cy="5"/>
                </a:xfrm>
                <a:custGeom>
                  <a:avLst/>
                  <a:gdLst/>
                  <a:ahLst/>
                  <a:cxnLst>
                    <a:cxn ang="0">
                      <a:pos x="0" y="17000"/>
                    </a:cxn>
                    <a:cxn ang="0">
                      <a:pos x="0" y="19000"/>
                    </a:cxn>
                    <a:cxn ang="0">
                      <a:pos x="9048" y="19000"/>
                    </a:cxn>
                    <a:cxn ang="0">
                      <a:pos x="9524" y="17000"/>
                    </a:cxn>
                    <a:cxn ang="0">
                      <a:pos x="11429" y="17000"/>
                    </a:cxn>
                    <a:cxn ang="0">
                      <a:pos x="10476" y="17000"/>
                    </a:cxn>
                    <a:cxn ang="0">
                      <a:pos x="10476" y="19000"/>
                    </a:cxn>
                    <a:cxn ang="0">
                      <a:pos x="10952" y="0"/>
                    </a:cxn>
                    <a:cxn ang="0">
                      <a:pos x="19841" y="0"/>
                    </a:cxn>
                  </a:cxnLst>
                  <a:rect l="0" t="0" r="r" b="b"/>
                  <a:pathLst>
                    <a:path w="20000" h="20000">
                      <a:moveTo>
                        <a:pt x="0" y="17000"/>
                      </a:moveTo>
                      <a:lnTo>
                        <a:pt x="0" y="19000"/>
                      </a:lnTo>
                      <a:lnTo>
                        <a:pt x="9048" y="19000"/>
                      </a:lnTo>
                      <a:lnTo>
                        <a:pt x="9524" y="17000"/>
                      </a:lnTo>
                      <a:lnTo>
                        <a:pt x="11429" y="17000"/>
                      </a:lnTo>
                      <a:lnTo>
                        <a:pt x="10476" y="17000"/>
                      </a:lnTo>
                      <a:lnTo>
                        <a:pt x="10476" y="19000"/>
                      </a:lnTo>
                      <a:lnTo>
                        <a:pt x="10952" y="0"/>
                      </a:lnTo>
                      <a:lnTo>
                        <a:pt x="19841" y="0"/>
                      </a:lnTo>
                    </a:path>
                  </a:pathLst>
                </a:custGeom>
                <a:solidFill>
                  <a:srgbClr val="339933"/>
                </a:solidFill>
                <a:ln w="9525" cap="flat">
                  <a:solidFill>
                    <a:schemeClr val="tx2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>
                  <a:outerShdw dist="45791" dir="2021404" algn="ctr" rotWithShape="0">
                    <a:schemeClr val="tx1"/>
                  </a:outerShdw>
                </a:effectLst>
              </p:spPr>
              <p:txBody>
                <a:bodyPr lIns="51288" tIns="25643" rIns="51288" bIns="25643">
                  <a:spAutoFit/>
                </a:bodyPr>
                <a:lstStyle/>
                <a:p>
                  <a:endParaRPr lang="ru-RU"/>
                </a:p>
              </p:txBody>
            </p:sp>
            <p:sp>
              <p:nvSpPr>
                <p:cNvPr id="1136" name="Line 178"/>
                <p:cNvSpPr>
                  <a:spLocks noChangeShapeType="1"/>
                </p:cNvSpPr>
                <p:nvPr/>
              </p:nvSpPr>
              <p:spPr bwMode="auto">
                <a:xfrm flipH="1">
                  <a:off x="1901" y="1374"/>
                  <a:ext cx="1" cy="16"/>
                </a:xfrm>
                <a:prstGeom prst="line">
                  <a:avLst/>
                </a:prstGeom>
                <a:noFill/>
                <a:ln w="9525">
                  <a:solidFill>
                    <a:schemeClr val="tx2"/>
                  </a:solidFill>
                  <a:round/>
                  <a:headEnd/>
                  <a:tailEnd/>
                </a:ln>
                <a:effectLst>
                  <a:outerShdw dist="45791" dir="2021404" algn="ctr" rotWithShape="0">
                    <a:schemeClr val="tx1"/>
                  </a:outerShdw>
                </a:effectLst>
              </p:spPr>
              <p:txBody>
                <a:bodyPr lIns="51288" tIns="25643" rIns="51288" bIns="25643">
                  <a:spAutoFit/>
                </a:bodyPr>
                <a:lstStyle/>
                <a:p>
                  <a:endParaRPr lang="ru-RU"/>
                </a:p>
              </p:txBody>
            </p:sp>
            <p:sp>
              <p:nvSpPr>
                <p:cNvPr id="1137" name="Freeform 179"/>
                <p:cNvSpPr>
                  <a:spLocks/>
                </p:cNvSpPr>
                <p:nvPr/>
              </p:nvSpPr>
              <p:spPr bwMode="auto">
                <a:xfrm flipH="1">
                  <a:off x="1745" y="1236"/>
                  <a:ext cx="146" cy="103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77" y="19946"/>
                    </a:cxn>
                    <a:cxn ang="0">
                      <a:pos x="19971" y="19946"/>
                    </a:cxn>
                  </a:cxnLst>
                  <a:rect l="0" t="0" r="r" b="b"/>
                  <a:pathLst>
                    <a:path w="20000" h="20000">
                      <a:moveTo>
                        <a:pt x="0" y="0"/>
                      </a:moveTo>
                      <a:lnTo>
                        <a:pt x="177" y="19946"/>
                      </a:lnTo>
                      <a:lnTo>
                        <a:pt x="19971" y="19946"/>
                      </a:lnTo>
                    </a:path>
                  </a:pathLst>
                </a:custGeom>
                <a:solidFill>
                  <a:srgbClr val="339933"/>
                </a:solidFill>
                <a:ln w="9525" cap="flat">
                  <a:solidFill>
                    <a:schemeClr val="tx2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>
                  <a:outerShdw dist="45791" dir="2021404" algn="ctr" rotWithShape="0">
                    <a:schemeClr val="tx1"/>
                  </a:outerShdw>
                </a:effectLst>
              </p:spPr>
              <p:txBody>
                <a:bodyPr lIns="51288" tIns="25643" rIns="51288" bIns="25643">
                  <a:spAutoFit/>
                </a:bodyPr>
                <a:lstStyle/>
                <a:p>
                  <a:endParaRPr lang="ru-RU"/>
                </a:p>
              </p:txBody>
            </p:sp>
            <p:sp>
              <p:nvSpPr>
                <p:cNvPr id="1138" name="Freeform 180"/>
                <p:cNvSpPr>
                  <a:spLocks/>
                </p:cNvSpPr>
                <p:nvPr/>
              </p:nvSpPr>
              <p:spPr bwMode="auto">
                <a:xfrm flipH="1">
                  <a:off x="1820" y="1164"/>
                  <a:ext cx="55" cy="53"/>
                </a:xfrm>
                <a:custGeom>
                  <a:avLst/>
                  <a:gdLst/>
                  <a:ahLst/>
                  <a:cxnLst>
                    <a:cxn ang="0">
                      <a:pos x="3889" y="0"/>
                    </a:cxn>
                    <a:cxn ang="0">
                      <a:pos x="0" y="19895"/>
                    </a:cxn>
                    <a:cxn ang="0">
                      <a:pos x="19921" y="19895"/>
                    </a:cxn>
                    <a:cxn ang="0">
                      <a:pos x="19921" y="421"/>
                    </a:cxn>
                    <a:cxn ang="0">
                      <a:pos x="3889" y="0"/>
                    </a:cxn>
                  </a:cxnLst>
                  <a:rect l="0" t="0" r="r" b="b"/>
                  <a:pathLst>
                    <a:path w="20000" h="20000">
                      <a:moveTo>
                        <a:pt x="3889" y="0"/>
                      </a:moveTo>
                      <a:lnTo>
                        <a:pt x="0" y="19895"/>
                      </a:lnTo>
                      <a:lnTo>
                        <a:pt x="19921" y="19895"/>
                      </a:lnTo>
                      <a:lnTo>
                        <a:pt x="19921" y="421"/>
                      </a:lnTo>
                      <a:lnTo>
                        <a:pt x="3889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rgbClr val="6699FF"/>
                    </a:gs>
                    <a:gs pos="50000">
                      <a:srgbClr val="99CCFF"/>
                    </a:gs>
                    <a:gs pos="100000">
                      <a:srgbClr val="6699FF"/>
                    </a:gs>
                  </a:gsLst>
                  <a:lin ang="2700000" scaled="1"/>
                </a:gradFill>
                <a:ln w="9525" cap="flat">
                  <a:solidFill>
                    <a:schemeClr val="tx2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>
                  <a:outerShdw dist="45791" dir="2021404" algn="ctr" rotWithShape="0">
                    <a:schemeClr val="tx1"/>
                  </a:outerShdw>
                </a:effectLst>
              </p:spPr>
              <p:txBody>
                <a:bodyPr lIns="51288" tIns="25643" rIns="51288" bIns="25643">
                  <a:spAutoFit/>
                </a:bodyPr>
                <a:lstStyle/>
                <a:p>
                  <a:endParaRPr lang="ru-RU"/>
                </a:p>
              </p:txBody>
            </p:sp>
            <p:sp>
              <p:nvSpPr>
                <p:cNvPr id="1139" name="Line 181"/>
                <p:cNvSpPr>
                  <a:spLocks noChangeShapeType="1"/>
                </p:cNvSpPr>
                <p:nvPr/>
              </p:nvSpPr>
              <p:spPr bwMode="auto">
                <a:xfrm flipH="1">
                  <a:off x="1851" y="1165"/>
                  <a:ext cx="0" cy="51"/>
                </a:xfrm>
                <a:prstGeom prst="line">
                  <a:avLst/>
                </a:prstGeom>
                <a:noFill/>
                <a:ln w="9525">
                  <a:solidFill>
                    <a:schemeClr val="tx2"/>
                  </a:solidFill>
                  <a:round/>
                  <a:headEnd/>
                  <a:tailEnd/>
                </a:ln>
                <a:effectLst>
                  <a:outerShdw dist="45791" dir="2021404" algn="ctr" rotWithShape="0">
                    <a:schemeClr val="tx1"/>
                  </a:outerShdw>
                </a:effectLst>
              </p:spPr>
              <p:txBody>
                <a:bodyPr lIns="51288" tIns="25643" rIns="51288" bIns="25643">
                  <a:spAutoFit/>
                </a:bodyPr>
                <a:lstStyle/>
                <a:p>
                  <a:endParaRPr lang="ru-RU"/>
                </a:p>
              </p:txBody>
            </p:sp>
            <p:sp>
              <p:nvSpPr>
                <p:cNvPr id="1140" name="Rectangle 182"/>
                <p:cNvSpPr>
                  <a:spLocks noChangeArrowheads="1"/>
                </p:cNvSpPr>
                <p:nvPr/>
              </p:nvSpPr>
              <p:spPr bwMode="auto">
                <a:xfrm flipH="1">
                  <a:off x="1757" y="1164"/>
                  <a:ext cx="46" cy="155"/>
                </a:xfrm>
                <a:prstGeom prst="rect">
                  <a:avLst/>
                </a:prstGeom>
                <a:solidFill>
                  <a:srgbClr val="339933"/>
                </a:solidFill>
                <a:ln w="9525">
                  <a:solidFill>
                    <a:schemeClr val="tx2"/>
                  </a:solidFill>
                  <a:miter lim="800000"/>
                  <a:headEnd/>
                  <a:tailEnd/>
                </a:ln>
                <a:effectLst>
                  <a:outerShdw dist="45791" dir="2021404" algn="ctr" rotWithShape="0">
                    <a:schemeClr val="tx1"/>
                  </a:outerShdw>
                </a:effectLst>
              </p:spPr>
              <p:txBody>
                <a:bodyPr lIns="51288" tIns="25643" rIns="51288" bIns="25643">
                  <a:spAutoFit/>
                </a:bodyPr>
                <a:lstStyle/>
                <a:p>
                  <a:endParaRPr lang="ru-RU"/>
                </a:p>
              </p:txBody>
            </p:sp>
            <p:sp>
              <p:nvSpPr>
                <p:cNvPr id="1141" name="Line 183"/>
                <p:cNvSpPr>
                  <a:spLocks noChangeShapeType="1"/>
                </p:cNvSpPr>
                <p:nvPr/>
              </p:nvSpPr>
              <p:spPr bwMode="auto">
                <a:xfrm flipH="1">
                  <a:off x="1811" y="1225"/>
                  <a:ext cx="0" cy="88"/>
                </a:xfrm>
                <a:prstGeom prst="line">
                  <a:avLst/>
                </a:prstGeom>
                <a:noFill/>
                <a:ln w="9525">
                  <a:solidFill>
                    <a:schemeClr val="tx2"/>
                  </a:solidFill>
                  <a:round/>
                  <a:headEnd/>
                  <a:tailEnd/>
                </a:ln>
                <a:effectLst>
                  <a:outerShdw dist="45791" dir="2021404" algn="ctr" rotWithShape="0">
                    <a:schemeClr val="tx1"/>
                  </a:outerShdw>
                </a:effectLst>
              </p:spPr>
              <p:txBody>
                <a:bodyPr lIns="51288" tIns="25643" rIns="51288" bIns="25643">
                  <a:spAutoFit/>
                </a:bodyPr>
                <a:lstStyle/>
                <a:p>
                  <a:endParaRPr lang="ru-RU"/>
                </a:p>
              </p:txBody>
            </p:sp>
            <p:sp>
              <p:nvSpPr>
                <p:cNvPr id="1142" name="Line 184"/>
                <p:cNvSpPr>
                  <a:spLocks noChangeShapeType="1"/>
                </p:cNvSpPr>
                <p:nvPr/>
              </p:nvSpPr>
              <p:spPr bwMode="auto">
                <a:xfrm flipH="1">
                  <a:off x="1749" y="1224"/>
                  <a:ext cx="1" cy="87"/>
                </a:xfrm>
                <a:prstGeom prst="line">
                  <a:avLst/>
                </a:prstGeom>
                <a:noFill/>
                <a:ln w="9525">
                  <a:solidFill>
                    <a:schemeClr val="tx2"/>
                  </a:solidFill>
                  <a:round/>
                  <a:headEnd/>
                  <a:tailEnd/>
                </a:ln>
                <a:effectLst>
                  <a:outerShdw dist="45791" dir="2021404" algn="ctr" rotWithShape="0">
                    <a:schemeClr val="tx1"/>
                  </a:outerShdw>
                </a:effectLst>
              </p:spPr>
              <p:txBody>
                <a:bodyPr lIns="51288" tIns="25643" rIns="51288" bIns="25643">
                  <a:spAutoFit/>
                </a:bodyPr>
                <a:lstStyle/>
                <a:p>
                  <a:endParaRPr lang="ru-RU"/>
                </a:p>
              </p:txBody>
            </p:sp>
            <p:sp>
              <p:nvSpPr>
                <p:cNvPr id="1143" name="Rectangle 185"/>
                <p:cNvSpPr>
                  <a:spLocks noChangeArrowheads="1"/>
                </p:cNvSpPr>
                <p:nvPr/>
              </p:nvSpPr>
              <p:spPr bwMode="auto">
                <a:xfrm flipH="1">
                  <a:off x="1842" y="1261"/>
                  <a:ext cx="11" cy="6"/>
                </a:xfrm>
                <a:prstGeom prst="rect">
                  <a:avLst/>
                </a:prstGeom>
                <a:solidFill>
                  <a:srgbClr val="339933"/>
                </a:solidFill>
                <a:ln w="9525">
                  <a:solidFill>
                    <a:schemeClr val="tx2"/>
                  </a:solidFill>
                  <a:miter lim="800000"/>
                  <a:headEnd/>
                  <a:tailEnd/>
                </a:ln>
                <a:effectLst>
                  <a:outerShdw dist="45791" dir="2021404" algn="ctr" rotWithShape="0">
                    <a:schemeClr val="tx1"/>
                  </a:outerShdw>
                </a:effectLst>
              </p:spPr>
              <p:txBody>
                <a:bodyPr lIns="51288" tIns="25643" rIns="51288" bIns="25643">
                  <a:spAutoFit/>
                </a:bodyPr>
                <a:lstStyle/>
                <a:p>
                  <a:endParaRPr lang="ru-RU"/>
                </a:p>
              </p:txBody>
            </p:sp>
            <p:sp>
              <p:nvSpPr>
                <p:cNvPr id="1144" name="Freeform 186"/>
                <p:cNvSpPr>
                  <a:spLocks/>
                </p:cNvSpPr>
                <p:nvPr/>
              </p:nvSpPr>
              <p:spPr bwMode="auto">
                <a:xfrm flipH="1">
                  <a:off x="1800" y="1099"/>
                  <a:ext cx="56" cy="28"/>
                </a:xfrm>
                <a:custGeom>
                  <a:avLst/>
                  <a:gdLst/>
                  <a:ahLst/>
                  <a:cxnLst>
                    <a:cxn ang="0">
                      <a:pos x="19923" y="0"/>
                    </a:cxn>
                    <a:cxn ang="0">
                      <a:pos x="1231" y="0"/>
                    </a:cxn>
                    <a:cxn ang="0">
                      <a:pos x="3769" y="0"/>
                    </a:cxn>
                    <a:cxn ang="0">
                      <a:pos x="1923" y="0"/>
                    </a:cxn>
                    <a:cxn ang="0">
                      <a:pos x="0" y="19802"/>
                    </a:cxn>
                    <a:cxn ang="0">
                      <a:pos x="15000" y="2970"/>
                    </a:cxn>
                  </a:cxnLst>
                  <a:rect l="0" t="0" r="r" b="b"/>
                  <a:pathLst>
                    <a:path w="20000" h="20000">
                      <a:moveTo>
                        <a:pt x="19923" y="0"/>
                      </a:moveTo>
                      <a:lnTo>
                        <a:pt x="1231" y="0"/>
                      </a:lnTo>
                      <a:lnTo>
                        <a:pt x="3769" y="0"/>
                      </a:lnTo>
                      <a:lnTo>
                        <a:pt x="1923" y="0"/>
                      </a:lnTo>
                      <a:lnTo>
                        <a:pt x="0" y="19802"/>
                      </a:lnTo>
                      <a:lnTo>
                        <a:pt x="15000" y="2970"/>
                      </a:lnTo>
                    </a:path>
                  </a:pathLst>
                </a:custGeom>
                <a:solidFill>
                  <a:srgbClr val="339933"/>
                </a:solidFill>
                <a:ln w="9525" cap="flat">
                  <a:solidFill>
                    <a:schemeClr val="tx2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>
                  <a:outerShdw dist="45791" dir="2021404" algn="ctr" rotWithShape="0">
                    <a:schemeClr val="tx1"/>
                  </a:outerShdw>
                </a:effectLst>
              </p:spPr>
              <p:txBody>
                <a:bodyPr lIns="51288" tIns="25643" rIns="51288" bIns="25643">
                  <a:spAutoFit/>
                </a:bodyPr>
                <a:lstStyle/>
                <a:p>
                  <a:endParaRPr lang="ru-RU"/>
                </a:p>
              </p:txBody>
            </p:sp>
            <p:sp>
              <p:nvSpPr>
                <p:cNvPr id="1145" name="Rectangle 187"/>
                <p:cNvSpPr>
                  <a:spLocks noChangeArrowheads="1"/>
                </p:cNvSpPr>
                <p:nvPr/>
              </p:nvSpPr>
              <p:spPr bwMode="auto">
                <a:xfrm flipH="1">
                  <a:off x="1861" y="1361"/>
                  <a:ext cx="15" cy="13"/>
                </a:xfrm>
                <a:prstGeom prst="rect">
                  <a:avLst/>
                </a:prstGeom>
                <a:solidFill>
                  <a:srgbClr val="339933"/>
                </a:solidFill>
                <a:ln w="9525">
                  <a:solidFill>
                    <a:schemeClr val="tx2"/>
                  </a:solidFill>
                  <a:miter lim="800000"/>
                  <a:headEnd/>
                  <a:tailEnd/>
                </a:ln>
                <a:effectLst>
                  <a:outerShdw dist="45791" dir="2021404" algn="ctr" rotWithShape="0">
                    <a:schemeClr val="tx1"/>
                  </a:outerShdw>
                </a:effectLst>
              </p:spPr>
              <p:txBody>
                <a:bodyPr lIns="51288" tIns="25643" rIns="51288" bIns="25643">
                  <a:spAutoFit/>
                </a:bodyPr>
                <a:lstStyle/>
                <a:p>
                  <a:endParaRPr lang="ru-RU"/>
                </a:p>
              </p:txBody>
            </p:sp>
            <p:sp>
              <p:nvSpPr>
                <p:cNvPr id="1146" name="Line 188"/>
                <p:cNvSpPr>
                  <a:spLocks noChangeShapeType="1"/>
                </p:cNvSpPr>
                <p:nvPr/>
              </p:nvSpPr>
              <p:spPr bwMode="auto">
                <a:xfrm>
                  <a:off x="1835" y="1342"/>
                  <a:ext cx="25" cy="63"/>
                </a:xfrm>
                <a:prstGeom prst="line">
                  <a:avLst/>
                </a:prstGeom>
                <a:noFill/>
                <a:ln w="9525">
                  <a:solidFill>
                    <a:schemeClr val="tx2"/>
                  </a:solidFill>
                  <a:round/>
                  <a:headEnd/>
                  <a:tailEnd/>
                </a:ln>
                <a:effectLst>
                  <a:outerShdw dist="45791" dir="2021404" algn="ctr" rotWithShape="0">
                    <a:schemeClr val="tx1"/>
                  </a:outerShdw>
                </a:effectLst>
              </p:spPr>
              <p:txBody>
                <a:bodyPr lIns="51288" tIns="25643" rIns="51288" bIns="25643">
                  <a:spAutoFit/>
                </a:bodyPr>
                <a:lstStyle/>
                <a:p>
                  <a:endParaRPr lang="ru-RU"/>
                </a:p>
              </p:txBody>
            </p:sp>
            <p:sp>
              <p:nvSpPr>
                <p:cNvPr id="1147" name="Oval 189"/>
                <p:cNvSpPr>
                  <a:spLocks noChangeArrowheads="1"/>
                </p:cNvSpPr>
                <p:nvPr/>
              </p:nvSpPr>
              <p:spPr bwMode="auto">
                <a:xfrm flipH="1">
                  <a:off x="1762" y="1380"/>
                  <a:ext cx="66" cy="83"/>
                </a:xfrm>
                <a:prstGeom prst="ellipse">
                  <a:avLst/>
                </a:prstGeom>
                <a:solidFill>
                  <a:srgbClr val="339933"/>
                </a:solidFill>
                <a:ln w="9525">
                  <a:solidFill>
                    <a:schemeClr val="tx2"/>
                  </a:solidFill>
                  <a:round/>
                  <a:headEnd/>
                  <a:tailEnd/>
                </a:ln>
                <a:effectLst>
                  <a:outerShdw dist="45791" dir="2021404" algn="ctr" rotWithShape="0">
                    <a:schemeClr val="tx1"/>
                  </a:outerShdw>
                </a:effectLst>
              </p:spPr>
              <p:txBody>
                <a:bodyPr lIns="51288" tIns="25643" rIns="51288" bIns="25643">
                  <a:spAutoFit/>
                </a:bodyPr>
                <a:lstStyle/>
                <a:p>
                  <a:endParaRPr lang="ru-RU"/>
                </a:p>
              </p:txBody>
            </p:sp>
            <p:sp>
              <p:nvSpPr>
                <p:cNvPr id="1148" name="Oval 190"/>
                <p:cNvSpPr>
                  <a:spLocks noChangeArrowheads="1"/>
                </p:cNvSpPr>
                <p:nvPr/>
              </p:nvSpPr>
              <p:spPr bwMode="auto">
                <a:xfrm flipH="1">
                  <a:off x="1616" y="1380"/>
                  <a:ext cx="67" cy="83"/>
                </a:xfrm>
                <a:prstGeom prst="ellipse">
                  <a:avLst/>
                </a:prstGeom>
                <a:solidFill>
                  <a:srgbClr val="339933"/>
                </a:solidFill>
                <a:ln w="9525">
                  <a:solidFill>
                    <a:schemeClr val="tx2"/>
                  </a:solidFill>
                  <a:round/>
                  <a:headEnd/>
                  <a:tailEnd/>
                </a:ln>
                <a:effectLst>
                  <a:outerShdw dist="45791" dir="2021404" algn="ctr" rotWithShape="0">
                    <a:schemeClr val="tx1"/>
                  </a:outerShdw>
                </a:effectLst>
              </p:spPr>
              <p:txBody>
                <a:bodyPr lIns="51288" tIns="25643" rIns="51288" bIns="25643">
                  <a:spAutoFit/>
                </a:bodyPr>
                <a:lstStyle/>
                <a:p>
                  <a:endParaRPr lang="ru-RU"/>
                </a:p>
              </p:txBody>
            </p:sp>
            <p:sp>
              <p:nvSpPr>
                <p:cNvPr id="1149" name="Oval 191"/>
                <p:cNvSpPr>
                  <a:spLocks noChangeArrowheads="1"/>
                </p:cNvSpPr>
                <p:nvPr/>
              </p:nvSpPr>
              <p:spPr bwMode="auto">
                <a:xfrm flipH="1">
                  <a:off x="1459" y="1380"/>
                  <a:ext cx="67" cy="83"/>
                </a:xfrm>
                <a:prstGeom prst="ellipse">
                  <a:avLst/>
                </a:prstGeom>
                <a:solidFill>
                  <a:srgbClr val="339933"/>
                </a:solidFill>
                <a:ln w="9525">
                  <a:solidFill>
                    <a:schemeClr val="tx2"/>
                  </a:solidFill>
                  <a:round/>
                  <a:headEnd/>
                  <a:tailEnd/>
                </a:ln>
                <a:effectLst>
                  <a:outerShdw dist="45791" dir="2021404" algn="ctr" rotWithShape="0">
                    <a:schemeClr val="tx1"/>
                  </a:outerShdw>
                </a:effectLst>
              </p:spPr>
              <p:txBody>
                <a:bodyPr lIns="51288" tIns="25643" rIns="51288" bIns="25643">
                  <a:spAutoFit/>
                </a:bodyPr>
                <a:lstStyle/>
                <a:p>
                  <a:endParaRPr lang="ru-RU"/>
                </a:p>
              </p:txBody>
            </p:sp>
            <p:sp>
              <p:nvSpPr>
                <p:cNvPr id="1150" name="Freeform 192"/>
                <p:cNvSpPr>
                  <a:spLocks/>
                </p:cNvSpPr>
                <p:nvPr/>
              </p:nvSpPr>
              <p:spPr bwMode="auto">
                <a:xfrm flipH="1">
                  <a:off x="1421" y="1377"/>
                  <a:ext cx="461" cy="55"/>
                </a:xfrm>
                <a:custGeom>
                  <a:avLst/>
                  <a:gdLst/>
                  <a:ahLst/>
                  <a:cxnLst>
                    <a:cxn ang="0">
                      <a:pos x="3544" y="19286"/>
                    </a:cxn>
                    <a:cxn ang="0">
                      <a:pos x="0" y="19286"/>
                    </a:cxn>
                    <a:cxn ang="0">
                      <a:pos x="0" y="14592"/>
                    </a:cxn>
                    <a:cxn ang="0">
                      <a:pos x="2917" y="14592"/>
                    </a:cxn>
                    <a:cxn ang="0">
                      <a:pos x="3254" y="4082"/>
                    </a:cxn>
                    <a:cxn ang="0">
                      <a:pos x="6517" y="0"/>
                    </a:cxn>
                    <a:cxn ang="0">
                      <a:pos x="14381" y="0"/>
                    </a:cxn>
                    <a:cxn ang="0">
                      <a:pos x="17747" y="5306"/>
                    </a:cxn>
                    <a:cxn ang="0">
                      <a:pos x="18083" y="12959"/>
                    </a:cxn>
                    <a:cxn ang="0">
                      <a:pos x="19991" y="12959"/>
                    </a:cxn>
                    <a:cxn ang="0">
                      <a:pos x="19991" y="17041"/>
                    </a:cxn>
                    <a:cxn ang="0">
                      <a:pos x="16625" y="17041"/>
                    </a:cxn>
                    <a:cxn ang="0">
                      <a:pos x="15839" y="9490"/>
                    </a:cxn>
                    <a:cxn ang="0">
                      <a:pos x="10734" y="9490"/>
                    </a:cxn>
                    <a:cxn ang="0">
                      <a:pos x="10566" y="18061"/>
                    </a:cxn>
                    <a:cxn ang="0">
                      <a:pos x="9715" y="18776"/>
                    </a:cxn>
                    <a:cxn ang="0">
                      <a:pos x="9490" y="10000"/>
                    </a:cxn>
                    <a:cxn ang="0">
                      <a:pos x="4825" y="10000"/>
                    </a:cxn>
                    <a:cxn ang="0">
                      <a:pos x="4329" y="19898"/>
                    </a:cxn>
                    <a:cxn ang="0">
                      <a:pos x="3544" y="19286"/>
                    </a:cxn>
                  </a:cxnLst>
                  <a:rect l="0" t="0" r="r" b="b"/>
                  <a:pathLst>
                    <a:path w="20000" h="20000">
                      <a:moveTo>
                        <a:pt x="3544" y="19286"/>
                      </a:moveTo>
                      <a:lnTo>
                        <a:pt x="0" y="19286"/>
                      </a:lnTo>
                      <a:lnTo>
                        <a:pt x="0" y="14592"/>
                      </a:lnTo>
                      <a:lnTo>
                        <a:pt x="2917" y="14592"/>
                      </a:lnTo>
                      <a:lnTo>
                        <a:pt x="3254" y="4082"/>
                      </a:lnTo>
                      <a:lnTo>
                        <a:pt x="6517" y="0"/>
                      </a:lnTo>
                      <a:lnTo>
                        <a:pt x="14381" y="0"/>
                      </a:lnTo>
                      <a:lnTo>
                        <a:pt x="17747" y="5306"/>
                      </a:lnTo>
                      <a:lnTo>
                        <a:pt x="18083" y="12959"/>
                      </a:lnTo>
                      <a:lnTo>
                        <a:pt x="19991" y="12959"/>
                      </a:lnTo>
                      <a:lnTo>
                        <a:pt x="19991" y="17041"/>
                      </a:lnTo>
                      <a:lnTo>
                        <a:pt x="16625" y="17041"/>
                      </a:lnTo>
                      <a:lnTo>
                        <a:pt x="15839" y="9490"/>
                      </a:lnTo>
                      <a:lnTo>
                        <a:pt x="10734" y="9490"/>
                      </a:lnTo>
                      <a:lnTo>
                        <a:pt x="10566" y="18061"/>
                      </a:lnTo>
                      <a:lnTo>
                        <a:pt x="9715" y="18776"/>
                      </a:lnTo>
                      <a:lnTo>
                        <a:pt x="9490" y="10000"/>
                      </a:lnTo>
                      <a:lnTo>
                        <a:pt x="4825" y="10000"/>
                      </a:lnTo>
                      <a:lnTo>
                        <a:pt x="4329" y="19898"/>
                      </a:lnTo>
                      <a:lnTo>
                        <a:pt x="3544" y="19286"/>
                      </a:lnTo>
                      <a:close/>
                    </a:path>
                  </a:pathLst>
                </a:custGeom>
                <a:solidFill>
                  <a:srgbClr val="339933"/>
                </a:solidFill>
                <a:ln w="9525" cap="flat">
                  <a:solidFill>
                    <a:schemeClr val="tx2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>
                  <a:outerShdw dist="45791" dir="2021404" algn="ctr" rotWithShape="0">
                    <a:schemeClr val="tx1"/>
                  </a:outerShdw>
                </a:effectLst>
              </p:spPr>
              <p:txBody>
                <a:bodyPr lIns="51288" tIns="25643" rIns="51288" bIns="25643">
                  <a:spAutoFit/>
                </a:bodyPr>
                <a:lstStyle/>
                <a:p>
                  <a:endParaRPr lang="ru-RU"/>
                </a:p>
              </p:txBody>
            </p:sp>
            <p:sp>
              <p:nvSpPr>
                <p:cNvPr id="1151" name="Freeform 193"/>
                <p:cNvSpPr>
                  <a:spLocks/>
                </p:cNvSpPr>
                <p:nvPr/>
              </p:nvSpPr>
              <p:spPr bwMode="auto">
                <a:xfrm flipH="1">
                  <a:off x="1657" y="1427"/>
                  <a:ext cx="136" cy="18"/>
                </a:xfrm>
                <a:custGeom>
                  <a:avLst/>
                  <a:gdLst/>
                  <a:ahLst/>
                  <a:cxnLst>
                    <a:cxn ang="0">
                      <a:pos x="0" y="7188"/>
                    </a:cxn>
                    <a:cxn ang="0">
                      <a:pos x="7607" y="0"/>
                    </a:cxn>
                    <a:cxn ang="0">
                      <a:pos x="19968" y="7188"/>
                    </a:cxn>
                    <a:cxn ang="0">
                      <a:pos x="7227" y="19688"/>
                    </a:cxn>
                    <a:cxn ang="0">
                      <a:pos x="0" y="7188"/>
                    </a:cxn>
                  </a:cxnLst>
                  <a:rect l="0" t="0" r="r" b="b"/>
                  <a:pathLst>
                    <a:path w="20000" h="20000">
                      <a:moveTo>
                        <a:pt x="0" y="7188"/>
                      </a:moveTo>
                      <a:lnTo>
                        <a:pt x="7607" y="0"/>
                      </a:lnTo>
                      <a:lnTo>
                        <a:pt x="19968" y="7188"/>
                      </a:lnTo>
                      <a:lnTo>
                        <a:pt x="7227" y="19688"/>
                      </a:lnTo>
                      <a:lnTo>
                        <a:pt x="0" y="7188"/>
                      </a:lnTo>
                      <a:close/>
                    </a:path>
                  </a:pathLst>
                </a:custGeom>
                <a:solidFill>
                  <a:srgbClr val="339933"/>
                </a:solidFill>
                <a:ln w="9525" cap="flat">
                  <a:solidFill>
                    <a:schemeClr val="tx2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>
                  <a:outerShdw dist="45791" dir="2021404" algn="ctr" rotWithShape="0">
                    <a:schemeClr val="tx1"/>
                  </a:outerShdw>
                </a:effectLst>
              </p:spPr>
              <p:txBody>
                <a:bodyPr lIns="51288" tIns="25643" rIns="51288" bIns="25643">
                  <a:spAutoFit/>
                </a:bodyPr>
                <a:lstStyle/>
                <a:p>
                  <a:endParaRPr lang="ru-RU"/>
                </a:p>
              </p:txBody>
            </p:sp>
            <p:sp>
              <p:nvSpPr>
                <p:cNvPr id="1152" name="Freeform 194"/>
                <p:cNvSpPr>
                  <a:spLocks/>
                </p:cNvSpPr>
                <p:nvPr/>
              </p:nvSpPr>
              <p:spPr bwMode="auto">
                <a:xfrm flipH="1">
                  <a:off x="1499" y="1427"/>
                  <a:ext cx="136" cy="18"/>
                </a:xfrm>
                <a:custGeom>
                  <a:avLst/>
                  <a:gdLst/>
                  <a:ahLst/>
                  <a:cxnLst>
                    <a:cxn ang="0">
                      <a:pos x="19968" y="7188"/>
                    </a:cxn>
                    <a:cxn ang="0">
                      <a:pos x="12393" y="0"/>
                    </a:cxn>
                    <a:cxn ang="0">
                      <a:pos x="0" y="7188"/>
                    </a:cxn>
                    <a:cxn ang="0">
                      <a:pos x="12773" y="19688"/>
                    </a:cxn>
                    <a:cxn ang="0">
                      <a:pos x="19968" y="7188"/>
                    </a:cxn>
                  </a:cxnLst>
                  <a:rect l="0" t="0" r="r" b="b"/>
                  <a:pathLst>
                    <a:path w="20000" h="20000">
                      <a:moveTo>
                        <a:pt x="19968" y="7188"/>
                      </a:moveTo>
                      <a:lnTo>
                        <a:pt x="12393" y="0"/>
                      </a:lnTo>
                      <a:lnTo>
                        <a:pt x="0" y="7188"/>
                      </a:lnTo>
                      <a:lnTo>
                        <a:pt x="12773" y="19688"/>
                      </a:lnTo>
                      <a:lnTo>
                        <a:pt x="19968" y="7188"/>
                      </a:lnTo>
                      <a:close/>
                    </a:path>
                  </a:pathLst>
                </a:custGeom>
                <a:solidFill>
                  <a:srgbClr val="339933"/>
                </a:solidFill>
                <a:ln w="9525" cap="flat">
                  <a:solidFill>
                    <a:schemeClr val="tx2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>
                  <a:outerShdw dist="45791" dir="2021404" algn="ctr" rotWithShape="0">
                    <a:schemeClr val="tx1"/>
                  </a:outerShdw>
                </a:effectLst>
              </p:spPr>
              <p:txBody>
                <a:bodyPr lIns="51288" tIns="25643" rIns="51288" bIns="25643">
                  <a:spAutoFit/>
                </a:bodyPr>
                <a:lstStyle/>
                <a:p>
                  <a:endParaRPr lang="ru-RU"/>
                </a:p>
              </p:txBody>
            </p:sp>
            <p:sp>
              <p:nvSpPr>
                <p:cNvPr id="1153" name="Freeform 195"/>
                <p:cNvSpPr>
                  <a:spLocks/>
                </p:cNvSpPr>
                <p:nvPr/>
              </p:nvSpPr>
              <p:spPr bwMode="auto">
                <a:xfrm flipH="1">
                  <a:off x="594" y="1099"/>
                  <a:ext cx="135" cy="50"/>
                </a:xfrm>
                <a:custGeom>
                  <a:avLst/>
                  <a:gdLst/>
                  <a:ahLst/>
                  <a:cxnLst>
                    <a:cxn ang="0">
                      <a:pos x="224" y="0"/>
                    </a:cxn>
                    <a:cxn ang="0">
                      <a:pos x="7508" y="0"/>
                    </a:cxn>
                    <a:cxn ang="0">
                      <a:pos x="12173" y="3464"/>
                    </a:cxn>
                    <a:cxn ang="0">
                      <a:pos x="17380" y="10391"/>
                    </a:cxn>
                    <a:cxn ang="0">
                      <a:pos x="19968" y="19888"/>
                    </a:cxn>
                    <a:cxn ang="0">
                      <a:pos x="0" y="19888"/>
                    </a:cxn>
                    <a:cxn ang="0">
                      <a:pos x="224" y="0"/>
                    </a:cxn>
                  </a:cxnLst>
                  <a:rect l="0" t="0" r="r" b="b"/>
                  <a:pathLst>
                    <a:path w="20000" h="20000">
                      <a:moveTo>
                        <a:pt x="224" y="0"/>
                      </a:moveTo>
                      <a:lnTo>
                        <a:pt x="7508" y="0"/>
                      </a:lnTo>
                      <a:lnTo>
                        <a:pt x="12173" y="3464"/>
                      </a:lnTo>
                      <a:lnTo>
                        <a:pt x="17380" y="10391"/>
                      </a:lnTo>
                      <a:lnTo>
                        <a:pt x="19968" y="19888"/>
                      </a:lnTo>
                      <a:lnTo>
                        <a:pt x="0" y="19888"/>
                      </a:lnTo>
                      <a:lnTo>
                        <a:pt x="224" y="0"/>
                      </a:lnTo>
                      <a:close/>
                    </a:path>
                  </a:pathLst>
                </a:custGeom>
                <a:solidFill>
                  <a:srgbClr val="339933"/>
                </a:solidFill>
                <a:ln w="9525" cap="flat">
                  <a:solidFill>
                    <a:schemeClr val="tx2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>
                  <a:outerShdw dist="45791" dir="2021404" algn="ctr" rotWithShape="0">
                    <a:schemeClr val="tx1"/>
                  </a:outerShdw>
                </a:effectLst>
              </p:spPr>
              <p:txBody>
                <a:bodyPr lIns="51288" tIns="25643" rIns="51288" bIns="25643">
                  <a:spAutoFit/>
                </a:bodyPr>
                <a:lstStyle/>
                <a:p>
                  <a:endParaRPr lang="ru-RU"/>
                </a:p>
              </p:txBody>
            </p:sp>
            <p:sp>
              <p:nvSpPr>
                <p:cNvPr id="1154" name="Freeform 196"/>
                <p:cNvSpPr>
                  <a:spLocks/>
                </p:cNvSpPr>
                <p:nvPr/>
              </p:nvSpPr>
              <p:spPr bwMode="auto">
                <a:xfrm flipH="1">
                  <a:off x="575" y="1147"/>
                  <a:ext cx="75" cy="260"/>
                </a:xfrm>
                <a:custGeom>
                  <a:avLst/>
                  <a:gdLst/>
                  <a:ahLst/>
                  <a:cxnLst>
                    <a:cxn ang="0">
                      <a:pos x="14842" y="0"/>
                    </a:cxn>
                    <a:cxn ang="0">
                      <a:pos x="18109" y="6034"/>
                    </a:cxn>
                    <a:cxn ang="0">
                      <a:pos x="19943" y="5884"/>
                    </a:cxn>
                    <a:cxn ang="0">
                      <a:pos x="19943" y="14440"/>
                    </a:cxn>
                    <a:cxn ang="0">
                      <a:pos x="15759" y="19828"/>
                    </a:cxn>
                    <a:cxn ang="0">
                      <a:pos x="0" y="19978"/>
                    </a:cxn>
                  </a:cxnLst>
                  <a:rect l="0" t="0" r="r" b="b"/>
                  <a:pathLst>
                    <a:path w="20000" h="20000">
                      <a:moveTo>
                        <a:pt x="14842" y="0"/>
                      </a:moveTo>
                      <a:lnTo>
                        <a:pt x="18109" y="6034"/>
                      </a:lnTo>
                      <a:lnTo>
                        <a:pt x="19943" y="5884"/>
                      </a:lnTo>
                      <a:lnTo>
                        <a:pt x="19943" y="14440"/>
                      </a:lnTo>
                      <a:lnTo>
                        <a:pt x="15759" y="19828"/>
                      </a:lnTo>
                      <a:lnTo>
                        <a:pt x="0" y="19978"/>
                      </a:lnTo>
                    </a:path>
                  </a:pathLst>
                </a:custGeom>
                <a:solidFill>
                  <a:srgbClr val="339933"/>
                </a:solidFill>
                <a:ln w="9525" cap="flat">
                  <a:solidFill>
                    <a:schemeClr val="tx2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>
                  <a:outerShdw dist="45791" dir="2021404" algn="ctr" rotWithShape="0">
                    <a:schemeClr val="tx1"/>
                  </a:outerShdw>
                </a:effectLst>
              </p:spPr>
              <p:txBody>
                <a:bodyPr lIns="51288" tIns="25643" rIns="51288" bIns="25643">
                  <a:spAutoFit/>
                </a:bodyPr>
                <a:lstStyle/>
                <a:p>
                  <a:endParaRPr lang="ru-RU"/>
                </a:p>
              </p:txBody>
            </p:sp>
            <p:sp>
              <p:nvSpPr>
                <p:cNvPr id="1155" name="Freeform 197"/>
                <p:cNvSpPr>
                  <a:spLocks/>
                </p:cNvSpPr>
                <p:nvPr/>
              </p:nvSpPr>
              <p:spPr bwMode="auto">
                <a:xfrm flipH="1">
                  <a:off x="557" y="1359"/>
                  <a:ext cx="30" cy="49"/>
                </a:xfrm>
                <a:custGeom>
                  <a:avLst/>
                  <a:gdLst/>
                  <a:ahLst/>
                  <a:cxnLst>
                    <a:cxn ang="0">
                      <a:pos x="19858" y="0"/>
                    </a:cxn>
                    <a:cxn ang="0">
                      <a:pos x="19858" y="19887"/>
                    </a:cxn>
                    <a:cxn ang="0">
                      <a:pos x="19858" y="10508"/>
                    </a:cxn>
                    <a:cxn ang="0">
                      <a:pos x="10496" y="10508"/>
                    </a:cxn>
                    <a:cxn ang="0">
                      <a:pos x="10496" y="12994"/>
                    </a:cxn>
                    <a:cxn ang="0">
                      <a:pos x="0" y="12994"/>
                    </a:cxn>
                  </a:cxnLst>
                  <a:rect l="0" t="0" r="r" b="b"/>
                  <a:pathLst>
                    <a:path w="20000" h="20000">
                      <a:moveTo>
                        <a:pt x="19858" y="0"/>
                      </a:moveTo>
                      <a:lnTo>
                        <a:pt x="19858" y="19887"/>
                      </a:lnTo>
                      <a:lnTo>
                        <a:pt x="19858" y="10508"/>
                      </a:lnTo>
                      <a:lnTo>
                        <a:pt x="10496" y="10508"/>
                      </a:lnTo>
                      <a:lnTo>
                        <a:pt x="10496" y="12994"/>
                      </a:lnTo>
                      <a:lnTo>
                        <a:pt x="0" y="12994"/>
                      </a:lnTo>
                    </a:path>
                  </a:pathLst>
                </a:custGeom>
                <a:solidFill>
                  <a:srgbClr val="339933"/>
                </a:solidFill>
                <a:ln w="9525" cap="flat">
                  <a:solidFill>
                    <a:schemeClr val="tx2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>
                  <a:outerShdw dist="45791" dir="2021404" algn="ctr" rotWithShape="0">
                    <a:schemeClr val="tx1"/>
                  </a:outerShdw>
                </a:effectLst>
              </p:spPr>
              <p:txBody>
                <a:bodyPr lIns="51288" tIns="25643" rIns="51288" bIns="25643">
                  <a:spAutoFit/>
                </a:bodyPr>
                <a:lstStyle/>
                <a:p>
                  <a:endParaRPr lang="ru-RU"/>
                </a:p>
              </p:txBody>
            </p:sp>
            <p:sp>
              <p:nvSpPr>
                <p:cNvPr id="1156" name="Freeform 198"/>
                <p:cNvSpPr>
                  <a:spLocks/>
                </p:cNvSpPr>
                <p:nvPr/>
              </p:nvSpPr>
              <p:spPr bwMode="auto">
                <a:xfrm flipH="1">
                  <a:off x="557" y="1374"/>
                  <a:ext cx="27" cy="5"/>
                </a:xfrm>
                <a:custGeom>
                  <a:avLst/>
                  <a:gdLst/>
                  <a:ahLst/>
                  <a:cxnLst>
                    <a:cxn ang="0">
                      <a:pos x="19841" y="17000"/>
                    </a:cxn>
                    <a:cxn ang="0">
                      <a:pos x="19841" y="19000"/>
                    </a:cxn>
                    <a:cxn ang="0">
                      <a:pos x="10794" y="19000"/>
                    </a:cxn>
                    <a:cxn ang="0">
                      <a:pos x="10317" y="17000"/>
                    </a:cxn>
                    <a:cxn ang="0">
                      <a:pos x="8413" y="17000"/>
                    </a:cxn>
                    <a:cxn ang="0">
                      <a:pos x="9365" y="17000"/>
                    </a:cxn>
                    <a:cxn ang="0">
                      <a:pos x="9365" y="19000"/>
                    </a:cxn>
                    <a:cxn ang="0">
                      <a:pos x="8889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20000" h="20000">
                      <a:moveTo>
                        <a:pt x="19841" y="17000"/>
                      </a:moveTo>
                      <a:lnTo>
                        <a:pt x="19841" y="19000"/>
                      </a:lnTo>
                      <a:lnTo>
                        <a:pt x="10794" y="19000"/>
                      </a:lnTo>
                      <a:lnTo>
                        <a:pt x="10317" y="17000"/>
                      </a:lnTo>
                      <a:lnTo>
                        <a:pt x="8413" y="17000"/>
                      </a:lnTo>
                      <a:lnTo>
                        <a:pt x="9365" y="17000"/>
                      </a:lnTo>
                      <a:lnTo>
                        <a:pt x="9365" y="19000"/>
                      </a:lnTo>
                      <a:lnTo>
                        <a:pt x="8889" y="0"/>
                      </a:lnTo>
                      <a:lnTo>
                        <a:pt x="0" y="0"/>
                      </a:lnTo>
                    </a:path>
                  </a:pathLst>
                </a:custGeom>
                <a:solidFill>
                  <a:srgbClr val="339933"/>
                </a:solidFill>
                <a:ln w="9525" cap="flat">
                  <a:solidFill>
                    <a:schemeClr val="tx2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>
                  <a:outerShdw dist="45791" dir="2021404" algn="ctr" rotWithShape="0">
                    <a:schemeClr val="tx1"/>
                  </a:outerShdw>
                </a:effectLst>
              </p:spPr>
              <p:txBody>
                <a:bodyPr lIns="51288" tIns="25643" rIns="51288" bIns="25643">
                  <a:spAutoFit/>
                </a:bodyPr>
                <a:lstStyle/>
                <a:p>
                  <a:endParaRPr lang="ru-RU"/>
                </a:p>
              </p:txBody>
            </p:sp>
            <p:sp>
              <p:nvSpPr>
                <p:cNvPr id="1157" name="Line 199"/>
                <p:cNvSpPr>
                  <a:spLocks noChangeShapeType="1"/>
                </p:cNvSpPr>
                <p:nvPr/>
              </p:nvSpPr>
              <p:spPr bwMode="auto">
                <a:xfrm>
                  <a:off x="571" y="1374"/>
                  <a:ext cx="1" cy="16"/>
                </a:xfrm>
                <a:prstGeom prst="line">
                  <a:avLst/>
                </a:prstGeom>
                <a:noFill/>
                <a:ln w="9525">
                  <a:solidFill>
                    <a:schemeClr val="tx2"/>
                  </a:solidFill>
                  <a:round/>
                  <a:headEnd/>
                  <a:tailEnd/>
                </a:ln>
                <a:effectLst>
                  <a:outerShdw dist="45791" dir="2021404" algn="ctr" rotWithShape="0">
                    <a:schemeClr val="tx1"/>
                  </a:outerShdw>
                </a:effectLst>
              </p:spPr>
              <p:txBody>
                <a:bodyPr lIns="51288" tIns="25643" rIns="51288" bIns="25643">
                  <a:spAutoFit/>
                </a:bodyPr>
                <a:lstStyle/>
                <a:p>
                  <a:endParaRPr lang="ru-RU"/>
                </a:p>
              </p:txBody>
            </p:sp>
            <p:sp>
              <p:nvSpPr>
                <p:cNvPr id="1158" name="Freeform 200"/>
                <p:cNvSpPr>
                  <a:spLocks/>
                </p:cNvSpPr>
                <p:nvPr/>
              </p:nvSpPr>
              <p:spPr bwMode="auto">
                <a:xfrm flipH="1">
                  <a:off x="582" y="1236"/>
                  <a:ext cx="146" cy="103"/>
                </a:xfrm>
                <a:custGeom>
                  <a:avLst/>
                  <a:gdLst/>
                  <a:ahLst/>
                  <a:cxnLst>
                    <a:cxn ang="0">
                      <a:pos x="19971" y="0"/>
                    </a:cxn>
                    <a:cxn ang="0">
                      <a:pos x="19794" y="19946"/>
                    </a:cxn>
                    <a:cxn ang="0">
                      <a:pos x="0" y="19946"/>
                    </a:cxn>
                  </a:cxnLst>
                  <a:rect l="0" t="0" r="r" b="b"/>
                  <a:pathLst>
                    <a:path w="20000" h="20000">
                      <a:moveTo>
                        <a:pt x="19971" y="0"/>
                      </a:moveTo>
                      <a:lnTo>
                        <a:pt x="19794" y="19946"/>
                      </a:lnTo>
                      <a:lnTo>
                        <a:pt x="0" y="19946"/>
                      </a:lnTo>
                    </a:path>
                  </a:pathLst>
                </a:custGeom>
                <a:solidFill>
                  <a:srgbClr val="339933"/>
                </a:solidFill>
                <a:ln w="9525" cap="flat">
                  <a:solidFill>
                    <a:schemeClr val="tx2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>
                  <a:outerShdw dist="45791" dir="2021404" algn="ctr" rotWithShape="0">
                    <a:schemeClr val="tx1"/>
                  </a:outerShdw>
                </a:effectLst>
              </p:spPr>
              <p:txBody>
                <a:bodyPr lIns="51288" tIns="25643" rIns="51288" bIns="25643">
                  <a:spAutoFit/>
                </a:bodyPr>
                <a:lstStyle/>
                <a:p>
                  <a:endParaRPr lang="ru-RU"/>
                </a:p>
              </p:txBody>
            </p:sp>
            <p:sp>
              <p:nvSpPr>
                <p:cNvPr id="1159" name="Freeform 201"/>
                <p:cNvSpPr>
                  <a:spLocks/>
                </p:cNvSpPr>
                <p:nvPr/>
              </p:nvSpPr>
              <p:spPr bwMode="auto">
                <a:xfrm flipH="1">
                  <a:off x="598" y="1164"/>
                  <a:ext cx="55" cy="53"/>
                </a:xfrm>
                <a:custGeom>
                  <a:avLst/>
                  <a:gdLst/>
                  <a:ahLst/>
                  <a:cxnLst>
                    <a:cxn ang="0">
                      <a:pos x="16032" y="0"/>
                    </a:cxn>
                    <a:cxn ang="0">
                      <a:pos x="19921" y="19895"/>
                    </a:cxn>
                    <a:cxn ang="0">
                      <a:pos x="0" y="19895"/>
                    </a:cxn>
                    <a:cxn ang="0">
                      <a:pos x="0" y="421"/>
                    </a:cxn>
                    <a:cxn ang="0">
                      <a:pos x="16032" y="0"/>
                    </a:cxn>
                  </a:cxnLst>
                  <a:rect l="0" t="0" r="r" b="b"/>
                  <a:pathLst>
                    <a:path w="20000" h="20000">
                      <a:moveTo>
                        <a:pt x="16032" y="0"/>
                      </a:moveTo>
                      <a:lnTo>
                        <a:pt x="19921" y="19895"/>
                      </a:lnTo>
                      <a:lnTo>
                        <a:pt x="0" y="19895"/>
                      </a:lnTo>
                      <a:lnTo>
                        <a:pt x="0" y="421"/>
                      </a:lnTo>
                      <a:lnTo>
                        <a:pt x="16032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rgbClr val="6699FF"/>
                    </a:gs>
                    <a:gs pos="50000">
                      <a:srgbClr val="99CCFF"/>
                    </a:gs>
                    <a:gs pos="100000">
                      <a:srgbClr val="6699FF"/>
                    </a:gs>
                  </a:gsLst>
                  <a:lin ang="2700000" scaled="1"/>
                </a:gradFill>
                <a:ln w="9525" cap="flat">
                  <a:solidFill>
                    <a:schemeClr val="tx2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>
                  <a:outerShdw dist="45791" dir="2021404" algn="ctr" rotWithShape="0">
                    <a:schemeClr val="tx1"/>
                  </a:outerShdw>
                </a:effectLst>
              </p:spPr>
              <p:txBody>
                <a:bodyPr lIns="51288" tIns="25643" rIns="51288" bIns="25643">
                  <a:spAutoFit/>
                </a:bodyPr>
                <a:lstStyle/>
                <a:p>
                  <a:endParaRPr lang="ru-RU"/>
                </a:p>
              </p:txBody>
            </p:sp>
            <p:sp>
              <p:nvSpPr>
                <p:cNvPr id="1160" name="Line 202"/>
                <p:cNvSpPr>
                  <a:spLocks noChangeShapeType="1"/>
                </p:cNvSpPr>
                <p:nvPr/>
              </p:nvSpPr>
              <p:spPr bwMode="auto">
                <a:xfrm flipH="1">
                  <a:off x="622" y="1165"/>
                  <a:ext cx="0" cy="51"/>
                </a:xfrm>
                <a:prstGeom prst="line">
                  <a:avLst/>
                </a:prstGeom>
                <a:noFill/>
                <a:ln w="9525">
                  <a:solidFill>
                    <a:schemeClr val="tx2"/>
                  </a:solidFill>
                  <a:round/>
                  <a:headEnd/>
                  <a:tailEnd/>
                </a:ln>
                <a:effectLst>
                  <a:outerShdw dist="45791" dir="2021404" algn="ctr" rotWithShape="0">
                    <a:schemeClr val="tx1"/>
                  </a:outerShdw>
                </a:effectLst>
              </p:spPr>
              <p:txBody>
                <a:bodyPr lIns="51288" tIns="25643" rIns="51288" bIns="25643">
                  <a:spAutoFit/>
                </a:bodyPr>
                <a:lstStyle/>
                <a:p>
                  <a:endParaRPr lang="ru-RU"/>
                </a:p>
              </p:txBody>
            </p:sp>
            <p:sp>
              <p:nvSpPr>
                <p:cNvPr id="1161" name="Rectangle 203"/>
                <p:cNvSpPr>
                  <a:spLocks noChangeArrowheads="1"/>
                </p:cNvSpPr>
                <p:nvPr/>
              </p:nvSpPr>
              <p:spPr bwMode="auto">
                <a:xfrm flipH="1">
                  <a:off x="670" y="1164"/>
                  <a:ext cx="46" cy="155"/>
                </a:xfrm>
                <a:prstGeom prst="rect">
                  <a:avLst/>
                </a:prstGeom>
                <a:solidFill>
                  <a:srgbClr val="339933"/>
                </a:solidFill>
                <a:ln w="9525">
                  <a:solidFill>
                    <a:schemeClr val="tx2"/>
                  </a:solidFill>
                  <a:miter lim="800000"/>
                  <a:headEnd/>
                  <a:tailEnd/>
                </a:ln>
                <a:effectLst>
                  <a:outerShdw dist="45791" dir="2021404" algn="ctr" rotWithShape="0">
                    <a:schemeClr val="tx1"/>
                  </a:outerShdw>
                </a:effectLst>
              </p:spPr>
              <p:txBody>
                <a:bodyPr lIns="51288" tIns="25643" rIns="51288" bIns="25643">
                  <a:spAutoFit/>
                </a:bodyPr>
                <a:lstStyle/>
                <a:p>
                  <a:endParaRPr lang="ru-RU"/>
                </a:p>
              </p:txBody>
            </p:sp>
            <p:sp>
              <p:nvSpPr>
                <p:cNvPr id="1162" name="Line 204"/>
                <p:cNvSpPr>
                  <a:spLocks noChangeShapeType="1"/>
                </p:cNvSpPr>
                <p:nvPr/>
              </p:nvSpPr>
              <p:spPr bwMode="auto">
                <a:xfrm flipH="1">
                  <a:off x="662" y="1225"/>
                  <a:ext cx="0" cy="88"/>
                </a:xfrm>
                <a:prstGeom prst="line">
                  <a:avLst/>
                </a:prstGeom>
                <a:noFill/>
                <a:ln w="9525">
                  <a:solidFill>
                    <a:schemeClr val="tx2"/>
                  </a:solidFill>
                  <a:round/>
                  <a:headEnd/>
                  <a:tailEnd/>
                </a:ln>
                <a:effectLst>
                  <a:outerShdw dist="45791" dir="2021404" algn="ctr" rotWithShape="0">
                    <a:schemeClr val="tx1"/>
                  </a:outerShdw>
                </a:effectLst>
              </p:spPr>
              <p:txBody>
                <a:bodyPr lIns="51288" tIns="25643" rIns="51288" bIns="25643">
                  <a:spAutoFit/>
                </a:bodyPr>
                <a:lstStyle/>
                <a:p>
                  <a:endParaRPr lang="ru-RU"/>
                </a:p>
              </p:txBody>
            </p:sp>
            <p:sp>
              <p:nvSpPr>
                <p:cNvPr id="1163" name="Line 205"/>
                <p:cNvSpPr>
                  <a:spLocks noChangeShapeType="1"/>
                </p:cNvSpPr>
                <p:nvPr/>
              </p:nvSpPr>
              <p:spPr bwMode="auto">
                <a:xfrm flipH="1">
                  <a:off x="723" y="1224"/>
                  <a:ext cx="1" cy="87"/>
                </a:xfrm>
                <a:prstGeom prst="line">
                  <a:avLst/>
                </a:prstGeom>
                <a:noFill/>
                <a:ln w="9525">
                  <a:solidFill>
                    <a:schemeClr val="tx2"/>
                  </a:solidFill>
                  <a:round/>
                  <a:headEnd/>
                  <a:tailEnd/>
                </a:ln>
                <a:effectLst>
                  <a:outerShdw dist="45791" dir="2021404" algn="ctr" rotWithShape="0">
                    <a:schemeClr val="tx1"/>
                  </a:outerShdw>
                </a:effectLst>
              </p:spPr>
              <p:txBody>
                <a:bodyPr lIns="51288" tIns="25643" rIns="51288" bIns="25643">
                  <a:spAutoFit/>
                </a:bodyPr>
                <a:lstStyle/>
                <a:p>
                  <a:endParaRPr lang="ru-RU"/>
                </a:p>
              </p:txBody>
            </p:sp>
            <p:sp>
              <p:nvSpPr>
                <p:cNvPr id="1164" name="Rectangle 206"/>
                <p:cNvSpPr>
                  <a:spLocks noChangeArrowheads="1"/>
                </p:cNvSpPr>
                <p:nvPr/>
              </p:nvSpPr>
              <p:spPr bwMode="auto">
                <a:xfrm flipH="1">
                  <a:off x="620" y="1261"/>
                  <a:ext cx="11" cy="6"/>
                </a:xfrm>
                <a:prstGeom prst="rect">
                  <a:avLst/>
                </a:prstGeom>
                <a:solidFill>
                  <a:srgbClr val="339933"/>
                </a:solidFill>
                <a:ln w="9525">
                  <a:solidFill>
                    <a:schemeClr val="tx2"/>
                  </a:solidFill>
                  <a:miter lim="800000"/>
                  <a:headEnd/>
                  <a:tailEnd/>
                </a:ln>
                <a:effectLst>
                  <a:outerShdw dist="45791" dir="2021404" algn="ctr" rotWithShape="0">
                    <a:schemeClr val="tx1"/>
                  </a:outerShdw>
                </a:effectLst>
              </p:spPr>
              <p:txBody>
                <a:bodyPr lIns="51288" tIns="25643" rIns="51288" bIns="25643">
                  <a:spAutoFit/>
                </a:bodyPr>
                <a:lstStyle/>
                <a:p>
                  <a:endParaRPr lang="ru-RU"/>
                </a:p>
              </p:txBody>
            </p:sp>
            <p:sp>
              <p:nvSpPr>
                <p:cNvPr id="1165" name="Freeform 207"/>
                <p:cNvSpPr>
                  <a:spLocks/>
                </p:cNvSpPr>
                <p:nvPr/>
              </p:nvSpPr>
              <p:spPr bwMode="auto">
                <a:xfrm flipH="1">
                  <a:off x="617" y="1099"/>
                  <a:ext cx="56" cy="2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8692" y="0"/>
                    </a:cxn>
                    <a:cxn ang="0">
                      <a:pos x="16154" y="0"/>
                    </a:cxn>
                    <a:cxn ang="0">
                      <a:pos x="18000" y="0"/>
                    </a:cxn>
                    <a:cxn ang="0">
                      <a:pos x="19923" y="19802"/>
                    </a:cxn>
                    <a:cxn ang="0">
                      <a:pos x="4923" y="2970"/>
                    </a:cxn>
                  </a:cxnLst>
                  <a:rect l="0" t="0" r="r" b="b"/>
                  <a:pathLst>
                    <a:path w="20000" h="20000">
                      <a:moveTo>
                        <a:pt x="0" y="0"/>
                      </a:moveTo>
                      <a:lnTo>
                        <a:pt x="18692" y="0"/>
                      </a:lnTo>
                      <a:lnTo>
                        <a:pt x="16154" y="0"/>
                      </a:lnTo>
                      <a:lnTo>
                        <a:pt x="18000" y="0"/>
                      </a:lnTo>
                      <a:lnTo>
                        <a:pt x="19923" y="19802"/>
                      </a:lnTo>
                      <a:lnTo>
                        <a:pt x="4923" y="2970"/>
                      </a:lnTo>
                    </a:path>
                  </a:pathLst>
                </a:custGeom>
                <a:solidFill>
                  <a:srgbClr val="339933"/>
                </a:solidFill>
                <a:ln w="9525" cap="flat">
                  <a:solidFill>
                    <a:schemeClr val="tx2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>
                  <a:outerShdw dist="45791" dir="2021404" algn="ctr" rotWithShape="0">
                    <a:schemeClr val="tx1"/>
                  </a:outerShdw>
                </a:effectLst>
              </p:spPr>
              <p:txBody>
                <a:bodyPr lIns="51288" tIns="25643" rIns="51288" bIns="25643">
                  <a:spAutoFit/>
                </a:bodyPr>
                <a:lstStyle/>
                <a:p>
                  <a:endParaRPr lang="ru-RU"/>
                </a:p>
              </p:txBody>
            </p:sp>
            <p:sp>
              <p:nvSpPr>
                <p:cNvPr id="1166" name="Rectangle 208"/>
                <p:cNvSpPr>
                  <a:spLocks noChangeArrowheads="1"/>
                </p:cNvSpPr>
                <p:nvPr/>
              </p:nvSpPr>
              <p:spPr bwMode="auto">
                <a:xfrm flipH="1">
                  <a:off x="597" y="1361"/>
                  <a:ext cx="15" cy="13"/>
                </a:xfrm>
                <a:prstGeom prst="rect">
                  <a:avLst/>
                </a:prstGeom>
                <a:solidFill>
                  <a:srgbClr val="339933"/>
                </a:solidFill>
                <a:ln w="9525">
                  <a:solidFill>
                    <a:schemeClr val="tx2"/>
                  </a:solidFill>
                  <a:miter lim="800000"/>
                  <a:headEnd/>
                  <a:tailEnd/>
                </a:ln>
                <a:effectLst>
                  <a:outerShdw dist="45791" dir="2021404" algn="ctr" rotWithShape="0">
                    <a:schemeClr val="tx1"/>
                  </a:outerShdw>
                </a:effectLst>
              </p:spPr>
              <p:txBody>
                <a:bodyPr lIns="51288" tIns="25643" rIns="51288" bIns="25643">
                  <a:spAutoFit/>
                </a:bodyPr>
                <a:lstStyle/>
                <a:p>
                  <a:endParaRPr lang="ru-RU"/>
                </a:p>
              </p:txBody>
            </p:sp>
            <p:sp>
              <p:nvSpPr>
                <p:cNvPr id="1167" name="Line 209"/>
                <p:cNvSpPr>
                  <a:spLocks noChangeShapeType="1"/>
                </p:cNvSpPr>
                <p:nvPr/>
              </p:nvSpPr>
              <p:spPr bwMode="auto">
                <a:xfrm flipH="1">
                  <a:off x="613" y="1342"/>
                  <a:ext cx="25" cy="63"/>
                </a:xfrm>
                <a:prstGeom prst="line">
                  <a:avLst/>
                </a:prstGeom>
                <a:noFill/>
                <a:ln w="9525">
                  <a:solidFill>
                    <a:schemeClr val="tx2"/>
                  </a:solidFill>
                  <a:round/>
                  <a:headEnd/>
                  <a:tailEnd/>
                </a:ln>
                <a:effectLst>
                  <a:outerShdw dist="45791" dir="2021404" algn="ctr" rotWithShape="0">
                    <a:schemeClr val="tx1"/>
                  </a:outerShdw>
                </a:effectLst>
              </p:spPr>
              <p:txBody>
                <a:bodyPr lIns="51288" tIns="25643" rIns="51288" bIns="25643">
                  <a:spAutoFit/>
                </a:bodyPr>
                <a:lstStyle/>
                <a:p>
                  <a:endParaRPr lang="ru-RU"/>
                </a:p>
              </p:txBody>
            </p:sp>
            <p:sp>
              <p:nvSpPr>
                <p:cNvPr id="1168" name="Oval 210"/>
                <p:cNvSpPr>
                  <a:spLocks noChangeArrowheads="1"/>
                </p:cNvSpPr>
                <p:nvPr/>
              </p:nvSpPr>
              <p:spPr bwMode="auto">
                <a:xfrm flipH="1">
                  <a:off x="645" y="1380"/>
                  <a:ext cx="66" cy="83"/>
                </a:xfrm>
                <a:prstGeom prst="ellipse">
                  <a:avLst/>
                </a:prstGeom>
                <a:solidFill>
                  <a:srgbClr val="339933"/>
                </a:solidFill>
                <a:ln w="9525">
                  <a:solidFill>
                    <a:schemeClr val="tx2"/>
                  </a:solidFill>
                  <a:round/>
                  <a:headEnd/>
                  <a:tailEnd/>
                </a:ln>
                <a:effectLst>
                  <a:outerShdw dist="45791" dir="2021404" algn="ctr" rotWithShape="0">
                    <a:schemeClr val="tx1"/>
                  </a:outerShdw>
                </a:effectLst>
              </p:spPr>
              <p:txBody>
                <a:bodyPr lIns="51288" tIns="25643" rIns="51288" bIns="25643">
                  <a:spAutoFit/>
                </a:bodyPr>
                <a:lstStyle/>
                <a:p>
                  <a:endParaRPr lang="ru-RU"/>
                </a:p>
              </p:txBody>
            </p:sp>
            <p:sp>
              <p:nvSpPr>
                <p:cNvPr id="1169" name="Oval 211"/>
                <p:cNvSpPr>
                  <a:spLocks noChangeArrowheads="1"/>
                </p:cNvSpPr>
                <p:nvPr/>
              </p:nvSpPr>
              <p:spPr bwMode="auto">
                <a:xfrm flipH="1">
                  <a:off x="790" y="1380"/>
                  <a:ext cx="67" cy="83"/>
                </a:xfrm>
                <a:prstGeom prst="ellipse">
                  <a:avLst/>
                </a:prstGeom>
                <a:solidFill>
                  <a:srgbClr val="339933"/>
                </a:solidFill>
                <a:ln w="9525">
                  <a:solidFill>
                    <a:schemeClr val="tx2"/>
                  </a:solidFill>
                  <a:round/>
                  <a:headEnd/>
                  <a:tailEnd/>
                </a:ln>
                <a:effectLst>
                  <a:outerShdw dist="45791" dir="2021404" algn="ctr" rotWithShape="0">
                    <a:schemeClr val="tx1"/>
                  </a:outerShdw>
                </a:effectLst>
              </p:spPr>
              <p:txBody>
                <a:bodyPr lIns="51288" tIns="25643" rIns="51288" bIns="25643">
                  <a:spAutoFit/>
                </a:bodyPr>
                <a:lstStyle/>
                <a:p>
                  <a:endParaRPr lang="ru-RU"/>
                </a:p>
              </p:txBody>
            </p:sp>
            <p:sp>
              <p:nvSpPr>
                <p:cNvPr id="1170" name="Oval 212"/>
                <p:cNvSpPr>
                  <a:spLocks noChangeArrowheads="1"/>
                </p:cNvSpPr>
                <p:nvPr/>
              </p:nvSpPr>
              <p:spPr bwMode="auto">
                <a:xfrm flipH="1">
                  <a:off x="947" y="1380"/>
                  <a:ext cx="67" cy="83"/>
                </a:xfrm>
                <a:prstGeom prst="ellipse">
                  <a:avLst/>
                </a:prstGeom>
                <a:solidFill>
                  <a:srgbClr val="339933"/>
                </a:solidFill>
                <a:ln w="9525">
                  <a:solidFill>
                    <a:schemeClr val="tx2"/>
                  </a:solidFill>
                  <a:round/>
                  <a:headEnd/>
                  <a:tailEnd/>
                </a:ln>
                <a:effectLst>
                  <a:outerShdw dist="45791" dir="2021404" algn="ctr" rotWithShape="0">
                    <a:schemeClr val="tx1"/>
                  </a:outerShdw>
                </a:effectLst>
              </p:spPr>
              <p:txBody>
                <a:bodyPr lIns="51288" tIns="25643" rIns="51288" bIns="25643">
                  <a:spAutoFit/>
                </a:bodyPr>
                <a:lstStyle/>
                <a:p>
                  <a:endParaRPr lang="ru-RU"/>
                </a:p>
              </p:txBody>
            </p:sp>
            <p:sp>
              <p:nvSpPr>
                <p:cNvPr id="1171" name="Freeform 213"/>
                <p:cNvSpPr>
                  <a:spLocks/>
                </p:cNvSpPr>
                <p:nvPr/>
              </p:nvSpPr>
              <p:spPr bwMode="auto">
                <a:xfrm flipH="1">
                  <a:off x="591" y="1377"/>
                  <a:ext cx="461" cy="55"/>
                </a:xfrm>
                <a:custGeom>
                  <a:avLst/>
                  <a:gdLst/>
                  <a:ahLst/>
                  <a:cxnLst>
                    <a:cxn ang="0">
                      <a:pos x="16447" y="19286"/>
                    </a:cxn>
                    <a:cxn ang="0">
                      <a:pos x="19991" y="19286"/>
                    </a:cxn>
                    <a:cxn ang="0">
                      <a:pos x="19991" y="14592"/>
                    </a:cxn>
                    <a:cxn ang="0">
                      <a:pos x="17073" y="14592"/>
                    </a:cxn>
                    <a:cxn ang="0">
                      <a:pos x="16737" y="4082"/>
                    </a:cxn>
                    <a:cxn ang="0">
                      <a:pos x="13474" y="0"/>
                    </a:cxn>
                    <a:cxn ang="0">
                      <a:pos x="5610" y="0"/>
                    </a:cxn>
                    <a:cxn ang="0">
                      <a:pos x="2244" y="5306"/>
                    </a:cxn>
                    <a:cxn ang="0">
                      <a:pos x="1907" y="12959"/>
                    </a:cxn>
                    <a:cxn ang="0">
                      <a:pos x="0" y="12959"/>
                    </a:cxn>
                    <a:cxn ang="0">
                      <a:pos x="0" y="17041"/>
                    </a:cxn>
                    <a:cxn ang="0">
                      <a:pos x="3366" y="17041"/>
                    </a:cxn>
                    <a:cxn ang="0">
                      <a:pos x="4151" y="9490"/>
                    </a:cxn>
                    <a:cxn ang="0">
                      <a:pos x="9257" y="9490"/>
                    </a:cxn>
                    <a:cxn ang="0">
                      <a:pos x="9425" y="18061"/>
                    </a:cxn>
                    <a:cxn ang="0">
                      <a:pos x="10276" y="18776"/>
                    </a:cxn>
                    <a:cxn ang="0">
                      <a:pos x="10500" y="10000"/>
                    </a:cxn>
                    <a:cxn ang="0">
                      <a:pos x="15166" y="10000"/>
                    </a:cxn>
                    <a:cxn ang="0">
                      <a:pos x="15662" y="19898"/>
                    </a:cxn>
                    <a:cxn ang="0">
                      <a:pos x="16447" y="19286"/>
                    </a:cxn>
                  </a:cxnLst>
                  <a:rect l="0" t="0" r="r" b="b"/>
                  <a:pathLst>
                    <a:path w="20000" h="20000">
                      <a:moveTo>
                        <a:pt x="16447" y="19286"/>
                      </a:moveTo>
                      <a:lnTo>
                        <a:pt x="19991" y="19286"/>
                      </a:lnTo>
                      <a:lnTo>
                        <a:pt x="19991" y="14592"/>
                      </a:lnTo>
                      <a:lnTo>
                        <a:pt x="17073" y="14592"/>
                      </a:lnTo>
                      <a:lnTo>
                        <a:pt x="16737" y="4082"/>
                      </a:lnTo>
                      <a:lnTo>
                        <a:pt x="13474" y="0"/>
                      </a:lnTo>
                      <a:lnTo>
                        <a:pt x="5610" y="0"/>
                      </a:lnTo>
                      <a:lnTo>
                        <a:pt x="2244" y="5306"/>
                      </a:lnTo>
                      <a:lnTo>
                        <a:pt x="1907" y="12959"/>
                      </a:lnTo>
                      <a:lnTo>
                        <a:pt x="0" y="12959"/>
                      </a:lnTo>
                      <a:lnTo>
                        <a:pt x="0" y="17041"/>
                      </a:lnTo>
                      <a:lnTo>
                        <a:pt x="3366" y="17041"/>
                      </a:lnTo>
                      <a:lnTo>
                        <a:pt x="4151" y="9490"/>
                      </a:lnTo>
                      <a:lnTo>
                        <a:pt x="9257" y="9490"/>
                      </a:lnTo>
                      <a:lnTo>
                        <a:pt x="9425" y="18061"/>
                      </a:lnTo>
                      <a:lnTo>
                        <a:pt x="10276" y="18776"/>
                      </a:lnTo>
                      <a:lnTo>
                        <a:pt x="10500" y="10000"/>
                      </a:lnTo>
                      <a:lnTo>
                        <a:pt x="15166" y="10000"/>
                      </a:lnTo>
                      <a:lnTo>
                        <a:pt x="15662" y="19898"/>
                      </a:lnTo>
                      <a:lnTo>
                        <a:pt x="16447" y="19286"/>
                      </a:lnTo>
                      <a:close/>
                    </a:path>
                  </a:pathLst>
                </a:custGeom>
                <a:solidFill>
                  <a:srgbClr val="339933"/>
                </a:solidFill>
                <a:ln w="9525" cap="flat">
                  <a:solidFill>
                    <a:schemeClr val="tx2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>
                  <a:outerShdw dist="45791" dir="2021404" algn="ctr" rotWithShape="0">
                    <a:schemeClr val="tx1"/>
                  </a:outerShdw>
                </a:effectLst>
              </p:spPr>
              <p:txBody>
                <a:bodyPr lIns="51288" tIns="25643" rIns="51288" bIns="25643">
                  <a:spAutoFit/>
                </a:bodyPr>
                <a:lstStyle/>
                <a:p>
                  <a:endParaRPr lang="ru-RU"/>
                </a:p>
              </p:txBody>
            </p:sp>
            <p:sp>
              <p:nvSpPr>
                <p:cNvPr id="1172" name="Freeform 214"/>
                <p:cNvSpPr>
                  <a:spLocks/>
                </p:cNvSpPr>
                <p:nvPr/>
              </p:nvSpPr>
              <p:spPr bwMode="auto">
                <a:xfrm flipH="1">
                  <a:off x="680" y="1427"/>
                  <a:ext cx="136" cy="18"/>
                </a:xfrm>
                <a:custGeom>
                  <a:avLst/>
                  <a:gdLst/>
                  <a:ahLst/>
                  <a:cxnLst>
                    <a:cxn ang="0">
                      <a:pos x="19968" y="7188"/>
                    </a:cxn>
                    <a:cxn ang="0">
                      <a:pos x="12361" y="0"/>
                    </a:cxn>
                    <a:cxn ang="0">
                      <a:pos x="0" y="7188"/>
                    </a:cxn>
                    <a:cxn ang="0">
                      <a:pos x="12742" y="19688"/>
                    </a:cxn>
                    <a:cxn ang="0">
                      <a:pos x="19968" y="7188"/>
                    </a:cxn>
                  </a:cxnLst>
                  <a:rect l="0" t="0" r="r" b="b"/>
                  <a:pathLst>
                    <a:path w="20000" h="20000">
                      <a:moveTo>
                        <a:pt x="19968" y="7188"/>
                      </a:moveTo>
                      <a:lnTo>
                        <a:pt x="12361" y="0"/>
                      </a:lnTo>
                      <a:lnTo>
                        <a:pt x="0" y="7188"/>
                      </a:lnTo>
                      <a:lnTo>
                        <a:pt x="12742" y="19688"/>
                      </a:lnTo>
                      <a:lnTo>
                        <a:pt x="19968" y="7188"/>
                      </a:lnTo>
                      <a:close/>
                    </a:path>
                  </a:pathLst>
                </a:custGeom>
                <a:solidFill>
                  <a:srgbClr val="339933"/>
                </a:solidFill>
                <a:ln w="9525" cap="flat">
                  <a:solidFill>
                    <a:schemeClr val="tx2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>
                  <a:outerShdw dist="45791" dir="2021404" algn="ctr" rotWithShape="0">
                    <a:schemeClr val="tx1"/>
                  </a:outerShdw>
                </a:effectLst>
              </p:spPr>
              <p:txBody>
                <a:bodyPr lIns="51288" tIns="25643" rIns="51288" bIns="25643">
                  <a:spAutoFit/>
                </a:bodyPr>
                <a:lstStyle/>
                <a:p>
                  <a:endParaRPr lang="ru-RU"/>
                </a:p>
              </p:txBody>
            </p:sp>
            <p:sp>
              <p:nvSpPr>
                <p:cNvPr id="1173" name="Freeform 215"/>
                <p:cNvSpPr>
                  <a:spLocks/>
                </p:cNvSpPr>
                <p:nvPr/>
              </p:nvSpPr>
              <p:spPr bwMode="auto">
                <a:xfrm flipH="1">
                  <a:off x="838" y="1427"/>
                  <a:ext cx="136" cy="18"/>
                </a:xfrm>
                <a:custGeom>
                  <a:avLst/>
                  <a:gdLst/>
                  <a:ahLst/>
                  <a:cxnLst>
                    <a:cxn ang="0">
                      <a:pos x="0" y="7188"/>
                    </a:cxn>
                    <a:cxn ang="0">
                      <a:pos x="7575" y="0"/>
                    </a:cxn>
                    <a:cxn ang="0">
                      <a:pos x="19968" y="7188"/>
                    </a:cxn>
                    <a:cxn ang="0">
                      <a:pos x="7195" y="19688"/>
                    </a:cxn>
                    <a:cxn ang="0">
                      <a:pos x="0" y="7188"/>
                    </a:cxn>
                  </a:cxnLst>
                  <a:rect l="0" t="0" r="r" b="b"/>
                  <a:pathLst>
                    <a:path w="20000" h="20000">
                      <a:moveTo>
                        <a:pt x="0" y="7188"/>
                      </a:moveTo>
                      <a:lnTo>
                        <a:pt x="7575" y="0"/>
                      </a:lnTo>
                      <a:lnTo>
                        <a:pt x="19968" y="7188"/>
                      </a:lnTo>
                      <a:lnTo>
                        <a:pt x="7195" y="19688"/>
                      </a:lnTo>
                      <a:lnTo>
                        <a:pt x="0" y="7188"/>
                      </a:lnTo>
                      <a:close/>
                    </a:path>
                  </a:pathLst>
                </a:custGeom>
                <a:solidFill>
                  <a:srgbClr val="339933"/>
                </a:solidFill>
                <a:ln w="9525" cap="flat">
                  <a:solidFill>
                    <a:schemeClr val="tx2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>
                  <a:outerShdw dist="45791" dir="2021404" algn="ctr" rotWithShape="0">
                    <a:schemeClr val="tx1"/>
                  </a:outerShdw>
                </a:effectLst>
              </p:spPr>
              <p:txBody>
                <a:bodyPr lIns="51288" tIns="25643" rIns="51288" bIns="25643">
                  <a:spAutoFit/>
                </a:bodyPr>
                <a:lstStyle/>
                <a:p>
                  <a:endParaRPr lang="ru-RU"/>
                </a:p>
              </p:txBody>
            </p:sp>
            <p:sp>
              <p:nvSpPr>
                <p:cNvPr id="1174" name="Rectangle 216"/>
                <p:cNvSpPr>
                  <a:spLocks noChangeArrowheads="1"/>
                </p:cNvSpPr>
                <p:nvPr/>
              </p:nvSpPr>
              <p:spPr bwMode="auto">
                <a:xfrm flipH="1">
                  <a:off x="727" y="1099"/>
                  <a:ext cx="1018" cy="239"/>
                </a:xfrm>
                <a:prstGeom prst="rect">
                  <a:avLst/>
                </a:prstGeom>
                <a:solidFill>
                  <a:srgbClr val="339933"/>
                </a:solidFill>
                <a:ln w="9525">
                  <a:solidFill>
                    <a:schemeClr val="tx2"/>
                  </a:solidFill>
                  <a:miter lim="800000"/>
                  <a:headEnd/>
                  <a:tailEnd/>
                </a:ln>
                <a:effectLst>
                  <a:outerShdw dist="45791" dir="2021404" algn="ctr" rotWithShape="0">
                    <a:schemeClr val="tx1"/>
                  </a:outerShdw>
                </a:effectLst>
              </p:spPr>
              <p:txBody>
                <a:bodyPr lIns="51288" tIns="25643" rIns="51288" bIns="25643">
                  <a:spAutoFit/>
                </a:bodyPr>
                <a:lstStyle/>
                <a:p>
                  <a:endParaRPr lang="ru-RU"/>
                </a:p>
              </p:txBody>
            </p:sp>
            <p:sp>
              <p:nvSpPr>
                <p:cNvPr id="1175" name="Line 217"/>
                <p:cNvSpPr>
                  <a:spLocks noChangeShapeType="1"/>
                </p:cNvSpPr>
                <p:nvPr/>
              </p:nvSpPr>
              <p:spPr bwMode="auto">
                <a:xfrm flipH="1">
                  <a:off x="667" y="1361"/>
                  <a:ext cx="1133" cy="1"/>
                </a:xfrm>
                <a:prstGeom prst="line">
                  <a:avLst/>
                </a:prstGeom>
                <a:noFill/>
                <a:ln w="9525">
                  <a:solidFill>
                    <a:schemeClr val="tx2"/>
                  </a:solidFill>
                  <a:round/>
                  <a:headEnd/>
                  <a:tailEnd/>
                </a:ln>
                <a:effectLst>
                  <a:outerShdw dist="45791" dir="2021404" algn="ctr" rotWithShape="0">
                    <a:schemeClr val="tx1"/>
                  </a:outerShdw>
                </a:effectLst>
              </p:spPr>
              <p:txBody>
                <a:bodyPr lIns="51288" tIns="25643" rIns="51288" bIns="25643">
                  <a:spAutoFit/>
                </a:bodyPr>
                <a:lstStyle/>
                <a:p>
                  <a:endParaRPr lang="ru-RU"/>
                </a:p>
              </p:txBody>
            </p:sp>
            <p:sp>
              <p:nvSpPr>
                <p:cNvPr id="1176" name="Rectangle 218"/>
                <p:cNvSpPr>
                  <a:spLocks noChangeArrowheads="1"/>
                </p:cNvSpPr>
                <p:nvPr/>
              </p:nvSpPr>
              <p:spPr bwMode="auto">
                <a:xfrm flipH="1">
                  <a:off x="1276" y="1381"/>
                  <a:ext cx="84" cy="65"/>
                </a:xfrm>
                <a:prstGeom prst="rect">
                  <a:avLst/>
                </a:prstGeom>
                <a:solidFill>
                  <a:srgbClr val="339933"/>
                </a:solidFill>
                <a:ln w="9525">
                  <a:solidFill>
                    <a:schemeClr val="tx2"/>
                  </a:solidFill>
                  <a:miter lim="800000"/>
                  <a:headEnd/>
                  <a:tailEnd/>
                </a:ln>
                <a:effectLst>
                  <a:outerShdw dist="45791" dir="2021404" algn="ctr" rotWithShape="0">
                    <a:schemeClr val="tx1"/>
                  </a:outerShdw>
                </a:effectLst>
              </p:spPr>
              <p:txBody>
                <a:bodyPr lIns="51288" tIns="25643" rIns="51288" bIns="25643">
                  <a:spAutoFit/>
                </a:bodyPr>
                <a:lstStyle/>
                <a:p>
                  <a:endParaRPr lang="ru-RU"/>
                </a:p>
              </p:txBody>
            </p:sp>
            <p:sp>
              <p:nvSpPr>
                <p:cNvPr id="1177" name="Rectangle 219"/>
                <p:cNvSpPr>
                  <a:spLocks noChangeArrowheads="1"/>
                </p:cNvSpPr>
                <p:nvPr/>
              </p:nvSpPr>
              <p:spPr bwMode="auto">
                <a:xfrm flipH="1">
                  <a:off x="1229" y="1381"/>
                  <a:ext cx="43" cy="65"/>
                </a:xfrm>
                <a:prstGeom prst="rect">
                  <a:avLst/>
                </a:prstGeom>
                <a:solidFill>
                  <a:srgbClr val="339933"/>
                </a:solidFill>
                <a:ln w="9525">
                  <a:solidFill>
                    <a:schemeClr val="tx2"/>
                  </a:solidFill>
                  <a:miter lim="800000"/>
                  <a:headEnd/>
                  <a:tailEnd/>
                </a:ln>
                <a:effectLst>
                  <a:outerShdw dist="45791" dir="2021404" algn="ctr" rotWithShape="0">
                    <a:schemeClr val="tx1"/>
                  </a:outerShdw>
                </a:effectLst>
              </p:spPr>
              <p:txBody>
                <a:bodyPr lIns="51288" tIns="25643" rIns="51288" bIns="25643">
                  <a:spAutoFit/>
                </a:bodyPr>
                <a:lstStyle/>
                <a:p>
                  <a:endParaRPr lang="ru-RU"/>
                </a:p>
              </p:txBody>
            </p:sp>
            <p:sp>
              <p:nvSpPr>
                <p:cNvPr id="1178" name="Rectangle 220"/>
                <p:cNvSpPr>
                  <a:spLocks noChangeArrowheads="1"/>
                </p:cNvSpPr>
                <p:nvPr/>
              </p:nvSpPr>
              <p:spPr bwMode="auto">
                <a:xfrm flipH="1">
                  <a:off x="1104" y="1381"/>
                  <a:ext cx="78" cy="65"/>
                </a:xfrm>
                <a:prstGeom prst="rect">
                  <a:avLst/>
                </a:prstGeom>
                <a:solidFill>
                  <a:srgbClr val="339933"/>
                </a:solidFill>
                <a:ln w="9525">
                  <a:solidFill>
                    <a:schemeClr val="tx2"/>
                  </a:solidFill>
                  <a:miter lim="800000"/>
                  <a:headEnd/>
                  <a:tailEnd/>
                </a:ln>
                <a:effectLst>
                  <a:outerShdw dist="45791" dir="2021404" algn="ctr" rotWithShape="0">
                    <a:schemeClr val="tx1"/>
                  </a:outerShdw>
                </a:effectLst>
              </p:spPr>
              <p:txBody>
                <a:bodyPr lIns="51288" tIns="25643" rIns="51288" bIns="25643">
                  <a:spAutoFit/>
                </a:bodyPr>
                <a:lstStyle/>
                <a:p>
                  <a:endParaRPr lang="ru-RU"/>
                </a:p>
              </p:txBody>
            </p:sp>
            <p:sp>
              <p:nvSpPr>
                <p:cNvPr id="1179" name="Rectangle 221"/>
                <p:cNvSpPr>
                  <a:spLocks noChangeArrowheads="1"/>
                </p:cNvSpPr>
                <p:nvPr/>
              </p:nvSpPr>
              <p:spPr bwMode="auto">
                <a:xfrm flipH="1">
                  <a:off x="1063" y="1381"/>
                  <a:ext cx="37" cy="65"/>
                </a:xfrm>
                <a:prstGeom prst="rect">
                  <a:avLst/>
                </a:prstGeom>
                <a:solidFill>
                  <a:srgbClr val="339933"/>
                </a:solidFill>
                <a:ln w="9525">
                  <a:solidFill>
                    <a:schemeClr val="tx2"/>
                  </a:solidFill>
                  <a:miter lim="800000"/>
                  <a:headEnd/>
                  <a:tailEnd/>
                </a:ln>
                <a:effectLst>
                  <a:outerShdw dist="45791" dir="2021404" algn="ctr" rotWithShape="0">
                    <a:schemeClr val="tx1"/>
                  </a:outerShdw>
                </a:effectLst>
              </p:spPr>
              <p:txBody>
                <a:bodyPr lIns="51288" tIns="25643" rIns="51288" bIns="25643">
                  <a:spAutoFit/>
                </a:bodyPr>
                <a:lstStyle/>
                <a:p>
                  <a:endParaRPr lang="ru-RU"/>
                </a:p>
              </p:txBody>
            </p:sp>
            <p:sp>
              <p:nvSpPr>
                <p:cNvPr id="1180" name="Rectangle 222"/>
                <p:cNvSpPr>
                  <a:spLocks noChangeArrowheads="1"/>
                </p:cNvSpPr>
                <p:nvPr/>
              </p:nvSpPr>
              <p:spPr bwMode="auto">
                <a:xfrm flipH="1">
                  <a:off x="1186" y="1381"/>
                  <a:ext cx="37" cy="65"/>
                </a:xfrm>
                <a:prstGeom prst="rect">
                  <a:avLst/>
                </a:prstGeom>
                <a:solidFill>
                  <a:srgbClr val="339933"/>
                </a:solidFill>
                <a:ln w="9525">
                  <a:solidFill>
                    <a:schemeClr val="tx2"/>
                  </a:solidFill>
                  <a:miter lim="800000"/>
                  <a:headEnd/>
                  <a:tailEnd/>
                </a:ln>
                <a:effectLst>
                  <a:outerShdw dist="45791" dir="2021404" algn="ctr" rotWithShape="0">
                    <a:schemeClr val="tx1"/>
                  </a:outerShdw>
                </a:effectLst>
              </p:spPr>
              <p:txBody>
                <a:bodyPr lIns="51288" tIns="25643" rIns="51288" bIns="25643">
                  <a:spAutoFit/>
                </a:bodyPr>
                <a:lstStyle/>
                <a:p>
                  <a:endParaRPr lang="ru-RU"/>
                </a:p>
              </p:txBody>
            </p:sp>
            <p:sp>
              <p:nvSpPr>
                <p:cNvPr id="1181" name="Rectangle 223"/>
                <p:cNvSpPr>
                  <a:spLocks noChangeArrowheads="1"/>
                </p:cNvSpPr>
                <p:nvPr/>
              </p:nvSpPr>
              <p:spPr bwMode="auto">
                <a:xfrm flipH="1">
                  <a:off x="1365" y="1381"/>
                  <a:ext cx="36" cy="65"/>
                </a:xfrm>
                <a:prstGeom prst="rect">
                  <a:avLst/>
                </a:prstGeom>
                <a:solidFill>
                  <a:srgbClr val="339933"/>
                </a:solidFill>
                <a:ln w="9525">
                  <a:solidFill>
                    <a:schemeClr val="tx2"/>
                  </a:solidFill>
                  <a:miter lim="800000"/>
                  <a:headEnd/>
                  <a:tailEnd/>
                </a:ln>
                <a:effectLst>
                  <a:outerShdw dist="45791" dir="2021404" algn="ctr" rotWithShape="0">
                    <a:schemeClr val="tx1"/>
                  </a:outerShdw>
                </a:effectLst>
              </p:spPr>
              <p:txBody>
                <a:bodyPr lIns="51288" tIns="25643" rIns="51288" bIns="25643">
                  <a:spAutoFit/>
                </a:bodyPr>
                <a:lstStyle/>
                <a:p>
                  <a:endParaRPr lang="ru-RU"/>
                </a:p>
              </p:txBody>
            </p:sp>
            <p:sp>
              <p:nvSpPr>
                <p:cNvPr id="1182" name="Line 224"/>
                <p:cNvSpPr>
                  <a:spLocks noChangeShapeType="1"/>
                </p:cNvSpPr>
                <p:nvPr/>
              </p:nvSpPr>
              <p:spPr bwMode="auto">
                <a:xfrm flipH="1">
                  <a:off x="1399" y="1344"/>
                  <a:ext cx="0" cy="102"/>
                </a:xfrm>
                <a:prstGeom prst="line">
                  <a:avLst/>
                </a:prstGeom>
                <a:noFill/>
                <a:ln w="9525">
                  <a:solidFill>
                    <a:schemeClr val="tx2"/>
                  </a:solidFill>
                  <a:round/>
                  <a:headEnd/>
                  <a:tailEnd/>
                </a:ln>
                <a:effectLst>
                  <a:outerShdw dist="45791" dir="2021404" algn="ctr" rotWithShape="0">
                    <a:schemeClr val="tx1"/>
                  </a:outerShdw>
                </a:effectLst>
              </p:spPr>
              <p:txBody>
                <a:bodyPr lIns="51288" tIns="25643" rIns="51288" bIns="25643">
                  <a:spAutoFit/>
                </a:bodyPr>
                <a:lstStyle/>
                <a:p>
                  <a:endParaRPr lang="ru-RU"/>
                </a:p>
              </p:txBody>
            </p:sp>
            <p:sp>
              <p:nvSpPr>
                <p:cNvPr id="1183" name="Line 225"/>
                <p:cNvSpPr>
                  <a:spLocks noChangeShapeType="1"/>
                </p:cNvSpPr>
                <p:nvPr/>
              </p:nvSpPr>
              <p:spPr bwMode="auto">
                <a:xfrm flipH="1">
                  <a:off x="1070" y="1381"/>
                  <a:ext cx="0" cy="67"/>
                </a:xfrm>
                <a:prstGeom prst="line">
                  <a:avLst/>
                </a:prstGeom>
                <a:noFill/>
                <a:ln w="9525">
                  <a:solidFill>
                    <a:schemeClr val="tx2"/>
                  </a:solidFill>
                  <a:round/>
                  <a:headEnd/>
                  <a:tailEnd/>
                </a:ln>
                <a:effectLst>
                  <a:outerShdw dist="45791" dir="2021404" algn="ctr" rotWithShape="0">
                    <a:schemeClr val="tx1"/>
                  </a:outerShdw>
                </a:effectLst>
              </p:spPr>
              <p:txBody>
                <a:bodyPr lIns="51288" tIns="25643" rIns="51288" bIns="25643">
                  <a:spAutoFit/>
                </a:bodyPr>
                <a:lstStyle/>
                <a:p>
                  <a:endParaRPr lang="ru-RU"/>
                </a:p>
              </p:txBody>
            </p:sp>
            <p:sp>
              <p:nvSpPr>
                <p:cNvPr id="1184" name="Line 226"/>
                <p:cNvSpPr>
                  <a:spLocks noChangeShapeType="1"/>
                </p:cNvSpPr>
                <p:nvPr/>
              </p:nvSpPr>
              <p:spPr bwMode="auto">
                <a:xfrm flipH="1">
                  <a:off x="1195" y="1347"/>
                  <a:ext cx="0" cy="101"/>
                </a:xfrm>
                <a:prstGeom prst="line">
                  <a:avLst/>
                </a:prstGeom>
                <a:noFill/>
                <a:ln w="9525">
                  <a:solidFill>
                    <a:schemeClr val="tx2"/>
                  </a:solidFill>
                  <a:round/>
                  <a:headEnd/>
                  <a:tailEnd/>
                </a:ln>
                <a:effectLst>
                  <a:outerShdw dist="45791" dir="2021404" algn="ctr" rotWithShape="0">
                    <a:schemeClr val="tx1"/>
                  </a:outerShdw>
                </a:effectLst>
              </p:spPr>
              <p:txBody>
                <a:bodyPr lIns="51288" tIns="25643" rIns="51288" bIns="25643">
                  <a:spAutoFit/>
                </a:bodyPr>
                <a:lstStyle/>
                <a:p>
                  <a:endParaRPr lang="ru-RU"/>
                </a:p>
              </p:txBody>
            </p:sp>
            <p:sp>
              <p:nvSpPr>
                <p:cNvPr id="1185" name="Line 227"/>
                <p:cNvSpPr>
                  <a:spLocks noChangeShapeType="1"/>
                </p:cNvSpPr>
                <p:nvPr/>
              </p:nvSpPr>
              <p:spPr bwMode="auto">
                <a:xfrm flipH="1">
                  <a:off x="1261" y="1347"/>
                  <a:ext cx="1" cy="101"/>
                </a:xfrm>
                <a:prstGeom prst="line">
                  <a:avLst/>
                </a:prstGeom>
                <a:noFill/>
                <a:ln w="9525">
                  <a:solidFill>
                    <a:schemeClr val="tx2"/>
                  </a:solidFill>
                  <a:round/>
                  <a:headEnd/>
                  <a:tailEnd/>
                </a:ln>
                <a:effectLst>
                  <a:outerShdw dist="45791" dir="2021404" algn="ctr" rotWithShape="0">
                    <a:schemeClr val="tx1"/>
                  </a:outerShdw>
                </a:effectLst>
              </p:spPr>
              <p:txBody>
                <a:bodyPr lIns="51288" tIns="25643" rIns="51288" bIns="25643">
                  <a:spAutoFit/>
                </a:bodyPr>
                <a:lstStyle/>
                <a:p>
                  <a:endParaRPr lang="ru-RU"/>
                </a:p>
              </p:txBody>
            </p:sp>
            <p:sp>
              <p:nvSpPr>
                <p:cNvPr id="1186" name="Rectangle 228"/>
                <p:cNvSpPr>
                  <a:spLocks noChangeArrowheads="1"/>
                </p:cNvSpPr>
                <p:nvPr/>
              </p:nvSpPr>
              <p:spPr bwMode="auto">
                <a:xfrm flipH="1">
                  <a:off x="1309" y="1347"/>
                  <a:ext cx="36" cy="29"/>
                </a:xfrm>
                <a:prstGeom prst="rect">
                  <a:avLst/>
                </a:prstGeom>
                <a:solidFill>
                  <a:srgbClr val="339933"/>
                </a:solidFill>
                <a:ln w="9525">
                  <a:solidFill>
                    <a:schemeClr val="tx2"/>
                  </a:solidFill>
                  <a:miter lim="800000"/>
                  <a:headEnd/>
                  <a:tailEnd/>
                </a:ln>
                <a:effectLst>
                  <a:outerShdw dist="45791" dir="2021404" algn="ctr" rotWithShape="0">
                    <a:schemeClr val="tx1"/>
                  </a:outerShdw>
                </a:effectLst>
              </p:spPr>
              <p:txBody>
                <a:bodyPr lIns="51288" tIns="25643" rIns="51288" bIns="25643">
                  <a:spAutoFit/>
                </a:bodyPr>
                <a:lstStyle/>
                <a:p>
                  <a:endParaRPr lang="ru-RU"/>
                </a:p>
              </p:txBody>
            </p:sp>
            <p:sp>
              <p:nvSpPr>
                <p:cNvPr id="1187" name="Rectangle 229"/>
                <p:cNvSpPr>
                  <a:spLocks noChangeArrowheads="1"/>
                </p:cNvSpPr>
                <p:nvPr/>
              </p:nvSpPr>
              <p:spPr bwMode="auto">
                <a:xfrm flipH="1">
                  <a:off x="1061" y="1347"/>
                  <a:ext cx="37" cy="29"/>
                </a:xfrm>
                <a:prstGeom prst="rect">
                  <a:avLst/>
                </a:prstGeom>
                <a:solidFill>
                  <a:srgbClr val="339933"/>
                </a:solidFill>
                <a:ln w="9525">
                  <a:solidFill>
                    <a:schemeClr val="tx2"/>
                  </a:solidFill>
                  <a:miter lim="800000"/>
                  <a:headEnd/>
                  <a:tailEnd/>
                </a:ln>
                <a:effectLst>
                  <a:outerShdw dist="45791" dir="2021404" algn="ctr" rotWithShape="0">
                    <a:schemeClr val="tx1"/>
                  </a:outerShdw>
                </a:effectLst>
              </p:spPr>
              <p:txBody>
                <a:bodyPr lIns="51288" tIns="25643" rIns="51288" bIns="25643">
                  <a:spAutoFit/>
                </a:bodyPr>
                <a:lstStyle/>
                <a:p>
                  <a:endParaRPr lang="ru-RU"/>
                </a:p>
              </p:txBody>
            </p:sp>
            <p:sp>
              <p:nvSpPr>
                <p:cNvPr id="1188" name="Line 230"/>
                <p:cNvSpPr>
                  <a:spLocks noChangeShapeType="1"/>
                </p:cNvSpPr>
                <p:nvPr/>
              </p:nvSpPr>
              <p:spPr bwMode="auto">
                <a:xfrm flipH="1">
                  <a:off x="736" y="1160"/>
                  <a:ext cx="1003" cy="0"/>
                </a:xfrm>
                <a:prstGeom prst="line">
                  <a:avLst/>
                </a:prstGeom>
                <a:noFill/>
                <a:ln w="9525">
                  <a:solidFill>
                    <a:schemeClr val="tx2"/>
                  </a:solidFill>
                  <a:round/>
                  <a:headEnd/>
                  <a:tailEnd/>
                </a:ln>
                <a:effectLst>
                  <a:outerShdw dist="45791" dir="2021404" algn="ctr" rotWithShape="0">
                    <a:schemeClr val="tx1"/>
                  </a:outerShdw>
                </a:effectLst>
              </p:spPr>
              <p:txBody>
                <a:bodyPr lIns="51288" tIns="25643" rIns="51288" bIns="25643">
                  <a:spAutoFit/>
                </a:bodyPr>
                <a:lstStyle/>
                <a:p>
                  <a:endParaRPr lang="ru-RU"/>
                </a:p>
              </p:txBody>
            </p:sp>
            <p:sp>
              <p:nvSpPr>
                <p:cNvPr id="1189" name="Rectangle 231"/>
                <p:cNvSpPr>
                  <a:spLocks noChangeArrowheads="1"/>
                </p:cNvSpPr>
                <p:nvPr/>
              </p:nvSpPr>
              <p:spPr bwMode="auto">
                <a:xfrm flipH="1">
                  <a:off x="1659" y="1184"/>
                  <a:ext cx="39" cy="22"/>
                </a:xfrm>
                <a:prstGeom prst="rect">
                  <a:avLst/>
                </a:prstGeom>
                <a:solidFill>
                  <a:srgbClr val="339933"/>
                </a:solidFill>
                <a:ln w="9525">
                  <a:solidFill>
                    <a:schemeClr val="tx2"/>
                  </a:solidFill>
                  <a:miter lim="800000"/>
                  <a:headEnd/>
                  <a:tailEnd/>
                </a:ln>
                <a:effectLst>
                  <a:outerShdw dist="17961" dir="2700000" algn="ctr" rotWithShape="0">
                    <a:schemeClr val="tx1"/>
                  </a:outerShdw>
                </a:effectLst>
              </p:spPr>
              <p:txBody>
                <a:bodyPr lIns="51288" tIns="25643" rIns="51288" bIns="25643">
                  <a:spAutoFit/>
                </a:bodyPr>
                <a:lstStyle/>
                <a:p>
                  <a:endParaRPr lang="ru-RU"/>
                </a:p>
              </p:txBody>
            </p:sp>
            <p:sp>
              <p:nvSpPr>
                <p:cNvPr id="1190" name="Rectangle 232"/>
                <p:cNvSpPr>
                  <a:spLocks noChangeArrowheads="1"/>
                </p:cNvSpPr>
                <p:nvPr/>
              </p:nvSpPr>
              <p:spPr bwMode="auto">
                <a:xfrm flipH="1">
                  <a:off x="779" y="1184"/>
                  <a:ext cx="39" cy="23"/>
                </a:xfrm>
                <a:prstGeom prst="rect">
                  <a:avLst/>
                </a:prstGeom>
                <a:solidFill>
                  <a:srgbClr val="339933"/>
                </a:solidFill>
                <a:ln w="9525">
                  <a:solidFill>
                    <a:schemeClr val="tx2"/>
                  </a:solidFill>
                  <a:miter lim="800000"/>
                  <a:headEnd/>
                  <a:tailEnd/>
                </a:ln>
                <a:effectLst>
                  <a:outerShdw dist="17961" dir="2700000" algn="ctr" rotWithShape="0">
                    <a:schemeClr val="tx1"/>
                  </a:outerShdw>
                </a:effectLst>
              </p:spPr>
              <p:txBody>
                <a:bodyPr lIns="51288" tIns="25643" rIns="51288" bIns="25643">
                  <a:spAutoFit/>
                </a:bodyPr>
                <a:lstStyle/>
                <a:p>
                  <a:endParaRPr lang="ru-RU"/>
                </a:p>
              </p:txBody>
            </p:sp>
            <p:sp>
              <p:nvSpPr>
                <p:cNvPr id="1191" name="Line 233"/>
                <p:cNvSpPr>
                  <a:spLocks noChangeShapeType="1"/>
                </p:cNvSpPr>
                <p:nvPr/>
              </p:nvSpPr>
              <p:spPr bwMode="auto">
                <a:xfrm flipH="1">
                  <a:off x="1780" y="1013"/>
                  <a:ext cx="0" cy="86"/>
                </a:xfrm>
                <a:prstGeom prst="line">
                  <a:avLst/>
                </a:prstGeom>
                <a:noFill/>
                <a:ln w="28575">
                  <a:solidFill>
                    <a:schemeClr val="tx2"/>
                  </a:solidFill>
                  <a:round/>
                  <a:headEnd/>
                  <a:tailEnd/>
                </a:ln>
                <a:effectLst/>
              </p:spPr>
              <p:txBody>
                <a:bodyPr lIns="51288" tIns="25643" rIns="51288" bIns="25643">
                  <a:spAutoFit/>
                </a:bodyPr>
                <a:lstStyle/>
                <a:p>
                  <a:endParaRPr lang="ru-RU"/>
                </a:p>
              </p:txBody>
            </p:sp>
            <p:sp>
              <p:nvSpPr>
                <p:cNvPr id="1192" name="Oval 234"/>
                <p:cNvSpPr>
                  <a:spLocks noChangeArrowheads="1"/>
                </p:cNvSpPr>
                <p:nvPr/>
              </p:nvSpPr>
              <p:spPr bwMode="auto">
                <a:xfrm flipH="1">
                  <a:off x="1682" y="1075"/>
                  <a:ext cx="30" cy="58"/>
                </a:xfrm>
                <a:prstGeom prst="ellipse">
                  <a:avLst/>
                </a:prstGeom>
                <a:solidFill>
                  <a:srgbClr val="339933"/>
                </a:solidFill>
                <a:ln w="9525">
                  <a:solidFill>
                    <a:schemeClr val="tx2"/>
                  </a:solidFill>
                  <a:round/>
                  <a:headEnd/>
                  <a:tailEnd/>
                </a:ln>
                <a:effectLst>
                  <a:outerShdw dist="45791" dir="2021404" algn="ctr" rotWithShape="0">
                    <a:schemeClr val="tx1"/>
                  </a:outerShdw>
                </a:effectLst>
              </p:spPr>
              <p:txBody>
                <a:bodyPr lIns="51288" tIns="25643" rIns="51288" bIns="25643">
                  <a:spAutoFit/>
                </a:bodyPr>
                <a:lstStyle/>
                <a:p>
                  <a:endParaRPr lang="ru-RU"/>
                </a:p>
              </p:txBody>
            </p:sp>
            <p:sp>
              <p:nvSpPr>
                <p:cNvPr id="1193" name="Rectangle 235"/>
                <p:cNvSpPr>
                  <a:spLocks noChangeArrowheads="1"/>
                </p:cNvSpPr>
                <p:nvPr/>
              </p:nvSpPr>
              <p:spPr bwMode="auto">
                <a:xfrm flipH="1">
                  <a:off x="1672" y="1103"/>
                  <a:ext cx="52" cy="36"/>
                </a:xfrm>
                <a:prstGeom prst="rect">
                  <a:avLst/>
                </a:prstGeom>
                <a:solidFill>
                  <a:srgbClr val="339933"/>
                </a:solidFill>
                <a:ln w="9525">
                  <a:solidFill>
                    <a:schemeClr val="tx2"/>
                  </a:solidFill>
                  <a:miter lim="800000"/>
                  <a:headEnd/>
                  <a:tailEnd/>
                </a:ln>
                <a:effectLst>
                  <a:outerShdw dist="45791" dir="2021404" algn="ctr" rotWithShape="0">
                    <a:schemeClr val="tx1"/>
                  </a:outerShdw>
                </a:effectLst>
              </p:spPr>
              <p:txBody>
                <a:bodyPr lIns="51288" tIns="25643" rIns="51288" bIns="25643">
                  <a:spAutoFit/>
                </a:bodyPr>
                <a:lstStyle/>
                <a:p>
                  <a:endParaRPr lang="ru-RU"/>
                </a:p>
              </p:txBody>
            </p:sp>
            <p:sp>
              <p:nvSpPr>
                <p:cNvPr id="1194" name="Rectangle 236"/>
                <p:cNvSpPr>
                  <a:spLocks noChangeArrowheads="1"/>
                </p:cNvSpPr>
                <p:nvPr/>
              </p:nvSpPr>
              <p:spPr bwMode="auto">
                <a:xfrm flipH="1">
                  <a:off x="859" y="1184"/>
                  <a:ext cx="93" cy="43"/>
                </a:xfrm>
                <a:prstGeom prst="rect">
                  <a:avLst/>
                </a:prstGeom>
                <a:gradFill rotWithShape="0">
                  <a:gsLst>
                    <a:gs pos="0">
                      <a:srgbClr val="6699FF"/>
                    </a:gs>
                    <a:gs pos="50000">
                      <a:srgbClr val="99CCFF"/>
                    </a:gs>
                    <a:gs pos="100000">
                      <a:srgbClr val="6699FF"/>
                    </a:gs>
                  </a:gsLst>
                  <a:lin ang="2700000" scaled="1"/>
                </a:gra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lIns="51288" tIns="25643" rIns="51288" bIns="25643">
                  <a:spAutoFit/>
                </a:bodyPr>
                <a:lstStyle/>
                <a:p>
                  <a:endParaRPr lang="ru-RU"/>
                </a:p>
              </p:txBody>
            </p:sp>
            <p:sp>
              <p:nvSpPr>
                <p:cNvPr id="1195" name="Rectangle 237"/>
                <p:cNvSpPr>
                  <a:spLocks noChangeArrowheads="1"/>
                </p:cNvSpPr>
                <p:nvPr/>
              </p:nvSpPr>
              <p:spPr bwMode="auto">
                <a:xfrm flipH="1">
                  <a:off x="1073" y="1184"/>
                  <a:ext cx="93" cy="43"/>
                </a:xfrm>
                <a:prstGeom prst="rect">
                  <a:avLst/>
                </a:prstGeom>
                <a:gradFill rotWithShape="0">
                  <a:gsLst>
                    <a:gs pos="0">
                      <a:srgbClr val="6699FF"/>
                    </a:gs>
                    <a:gs pos="50000">
                      <a:srgbClr val="99CCFF"/>
                    </a:gs>
                    <a:gs pos="100000">
                      <a:srgbClr val="6699FF"/>
                    </a:gs>
                  </a:gsLst>
                  <a:lin ang="2700000" scaled="1"/>
                </a:gra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lIns="51288" tIns="25643" rIns="51288" bIns="25643">
                  <a:spAutoFit/>
                </a:bodyPr>
                <a:lstStyle/>
                <a:p>
                  <a:endParaRPr lang="ru-RU"/>
                </a:p>
              </p:txBody>
            </p:sp>
            <p:sp>
              <p:nvSpPr>
                <p:cNvPr id="1196" name="Rectangle 238"/>
                <p:cNvSpPr>
                  <a:spLocks noChangeArrowheads="1"/>
                </p:cNvSpPr>
                <p:nvPr/>
              </p:nvSpPr>
              <p:spPr bwMode="auto">
                <a:xfrm flipH="1">
                  <a:off x="1515" y="1184"/>
                  <a:ext cx="93" cy="43"/>
                </a:xfrm>
                <a:prstGeom prst="rect">
                  <a:avLst/>
                </a:prstGeom>
                <a:gradFill rotWithShape="0">
                  <a:gsLst>
                    <a:gs pos="0">
                      <a:srgbClr val="6699FF"/>
                    </a:gs>
                    <a:gs pos="50000">
                      <a:srgbClr val="99CCFF"/>
                    </a:gs>
                    <a:gs pos="100000">
                      <a:srgbClr val="6699FF"/>
                    </a:gs>
                  </a:gsLst>
                  <a:lin ang="2700000" scaled="1"/>
                </a:gra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lIns="51288" tIns="25643" rIns="51288" bIns="25643">
                  <a:spAutoFit/>
                </a:bodyPr>
                <a:lstStyle/>
                <a:p>
                  <a:endParaRPr lang="ru-RU"/>
                </a:p>
              </p:txBody>
            </p:sp>
            <p:sp>
              <p:nvSpPr>
                <p:cNvPr id="1197" name="Rectangle 239"/>
                <p:cNvSpPr>
                  <a:spLocks noChangeArrowheads="1"/>
                </p:cNvSpPr>
                <p:nvPr/>
              </p:nvSpPr>
              <p:spPr bwMode="auto">
                <a:xfrm flipH="1">
                  <a:off x="1319" y="1184"/>
                  <a:ext cx="93" cy="43"/>
                </a:xfrm>
                <a:prstGeom prst="rect">
                  <a:avLst/>
                </a:prstGeom>
                <a:gradFill rotWithShape="0">
                  <a:gsLst>
                    <a:gs pos="0">
                      <a:srgbClr val="6699FF"/>
                    </a:gs>
                    <a:gs pos="50000">
                      <a:srgbClr val="99CCFF"/>
                    </a:gs>
                    <a:gs pos="100000">
                      <a:srgbClr val="6699FF"/>
                    </a:gs>
                  </a:gsLst>
                  <a:lin ang="2700000" scaled="1"/>
                </a:gra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lIns="51288" tIns="25643" rIns="51288" bIns="25643">
                  <a:spAutoFit/>
                </a:bodyPr>
                <a:lstStyle/>
                <a:p>
                  <a:endParaRPr lang="ru-RU"/>
                </a:p>
              </p:txBody>
            </p:sp>
          </p:grpSp>
          <p:sp>
            <p:nvSpPr>
              <p:cNvPr id="1130" name="AutoShape 242"/>
              <p:cNvSpPr>
                <a:spLocks noChangeArrowheads="1"/>
              </p:cNvSpPr>
              <p:nvPr/>
            </p:nvSpPr>
            <p:spPr bwMode="auto">
              <a:xfrm>
                <a:off x="4300922" y="3533193"/>
                <a:ext cx="1570613" cy="1440956"/>
              </a:xfrm>
              <a:prstGeom prst="flowChartMagneticDisk">
                <a:avLst/>
              </a:prstGeom>
              <a:noFill/>
              <a:ln w="38100">
                <a:solidFill>
                  <a:srgbClr val="204590"/>
                </a:solidFill>
                <a:round/>
                <a:headEnd/>
                <a:tailEnd/>
              </a:ln>
              <a:effectLst>
                <a:outerShdw dist="35921" dir="2700000" algn="ctr" rotWithShape="0">
                  <a:schemeClr val="tx2"/>
                </a:outerShdw>
              </a:effectLst>
            </p:spPr>
            <p:txBody>
              <a:bodyPr wrap="none" anchor="ctr"/>
              <a:lstStyle/>
              <a:p>
                <a:pPr algn="ctr"/>
                <a:r>
                  <a:rPr lang="ru-RU" dirty="0" smtClean="0">
                    <a:solidFill>
                      <a:srgbClr val="204590"/>
                    </a:solidFill>
                  </a:rPr>
                  <a:t>МПЦ-2</a:t>
                </a:r>
              </a:p>
              <a:p>
                <a:pPr algn="ctr"/>
                <a:r>
                  <a:rPr lang="en-US" dirty="0" smtClean="0">
                    <a:solidFill>
                      <a:srgbClr val="204590"/>
                    </a:solidFill>
                  </a:rPr>
                  <a:t>(TETRA)</a:t>
                </a:r>
                <a:endParaRPr lang="ru-RU" dirty="0">
                  <a:solidFill>
                    <a:srgbClr val="204590"/>
                  </a:solidFill>
                </a:endParaRPr>
              </a:p>
            </p:txBody>
          </p:sp>
          <p:grpSp>
            <p:nvGrpSpPr>
              <p:cNvPr id="1118" name="Group 248"/>
              <p:cNvGrpSpPr>
                <a:grpSpLocks/>
              </p:cNvGrpSpPr>
              <p:nvPr/>
            </p:nvGrpSpPr>
            <p:grpSpPr bwMode="auto">
              <a:xfrm flipH="1">
                <a:off x="1912937" y="4138636"/>
                <a:ext cx="2303463" cy="1130301"/>
                <a:chOff x="2580" y="5900"/>
                <a:chExt cx="4980" cy="3160"/>
              </a:xfrm>
            </p:grpSpPr>
            <p:sp>
              <p:nvSpPr>
                <p:cNvPr id="1126" name="Line 249"/>
                <p:cNvSpPr>
                  <a:spLocks noChangeShapeType="1"/>
                </p:cNvSpPr>
                <p:nvPr/>
              </p:nvSpPr>
              <p:spPr bwMode="auto">
                <a:xfrm>
                  <a:off x="2580" y="5900"/>
                  <a:ext cx="2200" cy="1700"/>
                </a:xfrm>
                <a:prstGeom prst="line">
                  <a:avLst/>
                </a:prstGeom>
                <a:noFill/>
                <a:ln w="38100">
                  <a:solidFill>
                    <a:srgbClr val="FFFF66"/>
                  </a:solidFill>
                  <a:round/>
                  <a:headEnd type="triangle" w="med" len="lg"/>
                  <a:tailEnd/>
                </a:ln>
                <a:effectLst>
                  <a:outerShdw dist="17961" dir="18900000" algn="ctr" rotWithShape="0">
                    <a:srgbClr val="000000"/>
                  </a:outerShdw>
                </a:effec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127" name="Line 250"/>
                <p:cNvSpPr>
                  <a:spLocks noChangeShapeType="1"/>
                </p:cNvSpPr>
                <p:nvPr/>
              </p:nvSpPr>
              <p:spPr bwMode="auto">
                <a:xfrm flipH="1" flipV="1">
                  <a:off x="4460" y="6660"/>
                  <a:ext cx="320" cy="980"/>
                </a:xfrm>
                <a:prstGeom prst="line">
                  <a:avLst/>
                </a:prstGeom>
                <a:noFill/>
                <a:ln w="38100">
                  <a:solidFill>
                    <a:srgbClr val="FFFF66"/>
                  </a:solidFill>
                  <a:round/>
                  <a:headEnd/>
                  <a:tailEnd/>
                </a:ln>
                <a:effectLst>
                  <a:outerShdw dist="17961" dir="18900000" algn="ctr" rotWithShape="0">
                    <a:srgbClr val="000000"/>
                  </a:outerShdw>
                </a:effec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128" name="Line 251"/>
                <p:cNvSpPr>
                  <a:spLocks noChangeShapeType="1"/>
                </p:cNvSpPr>
                <p:nvPr/>
              </p:nvSpPr>
              <p:spPr bwMode="auto">
                <a:xfrm>
                  <a:off x="4460" y="6680"/>
                  <a:ext cx="3100" cy="2380"/>
                </a:xfrm>
                <a:prstGeom prst="line">
                  <a:avLst/>
                </a:prstGeom>
                <a:noFill/>
                <a:ln w="38100">
                  <a:solidFill>
                    <a:srgbClr val="FFFF66"/>
                  </a:solidFill>
                  <a:round/>
                  <a:headEnd/>
                  <a:tailEnd type="triangle" w="med" len="lg"/>
                </a:ln>
                <a:effectLst>
                  <a:outerShdw dist="17961" dir="18900000" algn="ctr" rotWithShape="0">
                    <a:srgbClr val="000000"/>
                  </a:outerShdw>
                </a:effectLst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1119" name="Group 252"/>
              <p:cNvGrpSpPr>
                <a:grpSpLocks/>
              </p:cNvGrpSpPr>
              <p:nvPr/>
            </p:nvGrpSpPr>
            <p:grpSpPr bwMode="auto">
              <a:xfrm>
                <a:off x="5871218" y="4053028"/>
                <a:ext cx="2967982" cy="1088904"/>
                <a:chOff x="3552" y="6208"/>
                <a:chExt cx="4008" cy="2852"/>
              </a:xfrm>
            </p:grpSpPr>
            <p:sp>
              <p:nvSpPr>
                <p:cNvPr id="1123" name="Line 253"/>
                <p:cNvSpPr>
                  <a:spLocks noChangeShapeType="1"/>
                </p:cNvSpPr>
                <p:nvPr/>
              </p:nvSpPr>
              <p:spPr bwMode="auto">
                <a:xfrm>
                  <a:off x="3552" y="6208"/>
                  <a:ext cx="1228" cy="1392"/>
                </a:xfrm>
                <a:prstGeom prst="line">
                  <a:avLst/>
                </a:prstGeom>
                <a:noFill/>
                <a:ln w="38100">
                  <a:solidFill>
                    <a:srgbClr val="FFFF66"/>
                  </a:solidFill>
                  <a:round/>
                  <a:headEnd type="triangle" w="med" len="lg"/>
                  <a:tailEnd/>
                </a:ln>
                <a:effectLst>
                  <a:outerShdw dist="17961" dir="18900000" algn="ctr" rotWithShape="0">
                    <a:srgbClr val="000000"/>
                  </a:outerShdw>
                </a:effec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124" name="Line 254"/>
                <p:cNvSpPr>
                  <a:spLocks noChangeShapeType="1"/>
                </p:cNvSpPr>
                <p:nvPr/>
              </p:nvSpPr>
              <p:spPr bwMode="auto">
                <a:xfrm flipH="1" flipV="1">
                  <a:off x="4460" y="6660"/>
                  <a:ext cx="320" cy="980"/>
                </a:xfrm>
                <a:prstGeom prst="line">
                  <a:avLst/>
                </a:prstGeom>
                <a:noFill/>
                <a:ln w="38100">
                  <a:solidFill>
                    <a:srgbClr val="FFFF66"/>
                  </a:solidFill>
                  <a:round/>
                  <a:headEnd/>
                  <a:tailEnd/>
                </a:ln>
                <a:effectLst>
                  <a:outerShdw dist="17961" dir="18900000" algn="ctr" rotWithShape="0">
                    <a:srgbClr val="000000"/>
                  </a:outerShdw>
                </a:effec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125" name="Line 255"/>
                <p:cNvSpPr>
                  <a:spLocks noChangeShapeType="1"/>
                </p:cNvSpPr>
                <p:nvPr/>
              </p:nvSpPr>
              <p:spPr bwMode="auto">
                <a:xfrm>
                  <a:off x="4460" y="6680"/>
                  <a:ext cx="3100" cy="2380"/>
                </a:xfrm>
                <a:prstGeom prst="line">
                  <a:avLst/>
                </a:prstGeom>
                <a:noFill/>
                <a:ln w="38100">
                  <a:solidFill>
                    <a:srgbClr val="FFFF66"/>
                  </a:solidFill>
                  <a:round/>
                  <a:headEnd/>
                  <a:tailEnd type="triangle" w="med" len="lg"/>
                </a:ln>
                <a:effectLst>
                  <a:outerShdw dist="17961" dir="18900000" algn="ctr" rotWithShape="0">
                    <a:srgbClr val="000000"/>
                  </a:outerShdw>
                </a:effectLst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sp>
            <p:nvSpPr>
              <p:cNvPr id="1120" name="Line 261"/>
              <p:cNvSpPr>
                <a:spLocks noChangeShapeType="1"/>
              </p:cNvSpPr>
              <p:nvPr/>
            </p:nvSpPr>
            <p:spPr bwMode="auto">
              <a:xfrm flipV="1">
                <a:off x="2319338" y="5561524"/>
                <a:ext cx="3201987" cy="3174"/>
              </a:xfrm>
              <a:prstGeom prst="line">
                <a:avLst/>
              </a:prstGeom>
              <a:noFill/>
              <a:ln w="38100">
                <a:solidFill>
                  <a:srgbClr val="FFFF66"/>
                </a:solidFill>
                <a:round/>
                <a:headEnd type="triangle" w="med" len="lg"/>
                <a:tailEnd/>
              </a:ln>
              <a:effectLst>
                <a:outerShdw dist="17961" dir="18900000" algn="ctr" rotWithShape="0">
                  <a:srgbClr val="000000"/>
                </a:outerShdw>
              </a:effec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21" name="Line 262"/>
              <p:cNvSpPr>
                <a:spLocks noChangeShapeType="1"/>
              </p:cNvSpPr>
              <p:nvPr/>
            </p:nvSpPr>
            <p:spPr bwMode="auto">
              <a:xfrm>
                <a:off x="4791738" y="5171000"/>
                <a:ext cx="718474" cy="393700"/>
              </a:xfrm>
              <a:prstGeom prst="line">
                <a:avLst/>
              </a:prstGeom>
              <a:noFill/>
              <a:ln w="38100">
                <a:solidFill>
                  <a:srgbClr val="FFFF66"/>
                </a:solidFill>
                <a:round/>
                <a:headEnd/>
                <a:tailEnd/>
              </a:ln>
              <a:effectLst>
                <a:outerShdw dist="17961" dir="18900000" algn="ctr" rotWithShape="0">
                  <a:srgbClr val="000000"/>
                </a:outerShdw>
              </a:effec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22" name="Line 263"/>
              <p:cNvSpPr>
                <a:spLocks noChangeShapeType="1"/>
              </p:cNvSpPr>
              <p:nvPr/>
            </p:nvSpPr>
            <p:spPr bwMode="auto">
              <a:xfrm>
                <a:off x="4791738" y="5171000"/>
                <a:ext cx="3730207" cy="98425"/>
              </a:xfrm>
              <a:prstGeom prst="line">
                <a:avLst/>
              </a:prstGeom>
              <a:noFill/>
              <a:ln w="38100">
                <a:solidFill>
                  <a:srgbClr val="FFFF66"/>
                </a:solidFill>
                <a:round/>
                <a:headEnd/>
                <a:tailEnd type="triangle" w="med" len="lg"/>
              </a:ln>
              <a:effectLst>
                <a:outerShdw dist="17961" dir="18900000" algn="ctr" rotWithShape="0">
                  <a:srgbClr val="000000"/>
                </a:outerShdw>
              </a:effectLst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1101" name="Line 13"/>
            <p:cNvSpPr>
              <a:spLocks noChangeShapeType="1"/>
            </p:cNvSpPr>
            <p:nvPr/>
          </p:nvSpPr>
          <p:spPr bwMode="auto">
            <a:xfrm flipH="1">
              <a:off x="3411744" y="3779912"/>
              <a:ext cx="189549" cy="18090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264" name="Rectangle 5"/>
          <p:cNvSpPr txBox="1">
            <a:spLocks noChangeArrowheads="1"/>
          </p:cNvSpPr>
          <p:nvPr/>
        </p:nvSpPr>
        <p:spPr bwMode="auto">
          <a:xfrm>
            <a:off x="7027079" y="4460878"/>
            <a:ext cx="3571900" cy="1928826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vert="horz" wrap="square" lIns="108396" tIns="54198" rIns="108396" bIns="54198" numCol="1" anchor="t" anchorCtr="0" compatLnSpc="1">
            <a:prstTxWarp prst="textNoShape">
              <a:avLst/>
            </a:prstTxWarp>
          </a:bodyPr>
          <a:lstStyle/>
          <a:p>
            <a:pPr marL="0" lvl="1" indent="0" eaLnBrk="0" hangingPunct="0">
              <a:spcBef>
                <a:spcPct val="20000"/>
              </a:spcBef>
              <a:buClr>
                <a:srgbClr val="9E0000"/>
              </a:buClr>
              <a:defRPr/>
            </a:pPr>
            <a:r>
              <a:rPr lang="ru-RU" sz="1600" dirty="0" smtClean="0">
                <a:solidFill>
                  <a:srgbClr val="204590"/>
                </a:solidFill>
              </a:rPr>
              <a:t>Режим 2. </a:t>
            </a:r>
          </a:p>
          <a:p>
            <a:pPr marL="0" lvl="1" indent="0" eaLnBrk="0" hangingPunct="0">
              <a:spcBef>
                <a:spcPct val="20000"/>
              </a:spcBef>
              <a:buClr>
                <a:srgbClr val="9E0000"/>
              </a:buClr>
              <a:defRPr/>
            </a:pPr>
            <a:r>
              <a:rPr lang="ru-RU" sz="1600" dirty="0" smtClean="0">
                <a:solidFill>
                  <a:srgbClr val="204590"/>
                </a:solidFill>
              </a:rPr>
              <a:t>Разграничение попутно следующих поездов по сигналам МПЦ-2, передаваемых по цифровому радиоканалу (</a:t>
            </a:r>
            <a:r>
              <a:rPr lang="en-US" sz="1600" dirty="0" smtClean="0">
                <a:solidFill>
                  <a:srgbClr val="204590"/>
                </a:solidFill>
              </a:rPr>
              <a:t>TETRA) </a:t>
            </a:r>
            <a:r>
              <a:rPr kumimoji="0" lang="ru-RU" sz="1600" b="0" i="0" u="none" strike="noStrike" kern="0" cap="none" spc="0" normalizeH="0" baseline="0" noProof="0" dirty="0" smtClean="0">
                <a:ln>
                  <a:noFill/>
                </a:ln>
                <a:solidFill>
                  <a:srgbClr val="324E8E"/>
                </a:solidFill>
                <a:effectLst/>
                <a:uLnTx/>
                <a:uFillTx/>
                <a:latin typeface="+mn-lt"/>
              </a:rPr>
              <a:t>в режиме</a:t>
            </a:r>
            <a:r>
              <a:rPr kumimoji="0" lang="ru-RU" sz="1600" b="0" i="0" u="none" strike="noStrike" kern="0" cap="none" spc="0" normalizeH="0" noProof="0" dirty="0" smtClean="0">
                <a:ln>
                  <a:noFill/>
                </a:ln>
                <a:solidFill>
                  <a:srgbClr val="324E8E"/>
                </a:solidFill>
                <a:effectLst/>
                <a:uLnTx/>
                <a:uFillTx/>
                <a:latin typeface="+mn-lt"/>
              </a:rPr>
              <a:t> подвижных </a:t>
            </a:r>
            <a:r>
              <a:rPr kumimoji="0" lang="ru-RU" sz="1600" b="0" i="0" u="none" strike="noStrike" kern="0" cap="none" spc="0" normalizeH="0" noProof="0" dirty="0" err="1" smtClean="0">
                <a:ln>
                  <a:noFill/>
                </a:ln>
                <a:solidFill>
                  <a:srgbClr val="324E8E"/>
                </a:solidFill>
                <a:effectLst/>
                <a:uLnTx/>
                <a:uFillTx/>
                <a:latin typeface="+mn-lt"/>
              </a:rPr>
              <a:t>блок-участков</a:t>
            </a:r>
            <a:endParaRPr kumimoji="0" lang="en-US" sz="1600" b="0" i="0" u="none" strike="noStrike" kern="0" cap="none" spc="0" normalizeH="0" baseline="0" noProof="0" dirty="0" smtClean="0">
              <a:ln>
                <a:noFill/>
              </a:ln>
              <a:solidFill>
                <a:srgbClr val="324E8E"/>
              </a:solidFill>
              <a:effectLst/>
              <a:uLnTx/>
              <a:uFillTx/>
              <a:latin typeface="+mn-lt"/>
            </a:endParaRPr>
          </a:p>
        </p:txBody>
      </p:sp>
      <p:sp>
        <p:nvSpPr>
          <p:cNvPr id="1265" name="Rectangle 5"/>
          <p:cNvSpPr txBox="1">
            <a:spLocks noChangeArrowheads="1"/>
          </p:cNvSpPr>
          <p:nvPr/>
        </p:nvSpPr>
        <p:spPr bwMode="auto">
          <a:xfrm>
            <a:off x="169032" y="888978"/>
            <a:ext cx="1928826" cy="3071834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vert="horz" wrap="square" lIns="108396" tIns="54198" rIns="108396" bIns="54198" numCol="1" anchor="t" anchorCtr="0" compatLnSpc="1">
            <a:prstTxWarp prst="textNoShape">
              <a:avLst/>
            </a:prstTxWarp>
          </a:bodyPr>
          <a:lstStyle/>
          <a:p>
            <a:pPr marL="0" lvl="1" indent="0" eaLnBrk="0" hangingPunct="0">
              <a:spcBef>
                <a:spcPct val="20000"/>
              </a:spcBef>
              <a:buClr>
                <a:srgbClr val="9E0000"/>
              </a:buClr>
              <a:defRPr/>
            </a:pPr>
            <a:r>
              <a:rPr lang="ru-RU" sz="1600" dirty="0" smtClean="0">
                <a:solidFill>
                  <a:srgbClr val="204590"/>
                </a:solidFill>
              </a:rPr>
              <a:t>Режим 1. </a:t>
            </a:r>
          </a:p>
          <a:p>
            <a:pPr marL="0" lvl="1" indent="0" eaLnBrk="0" hangingPunct="0">
              <a:spcBef>
                <a:spcPct val="20000"/>
              </a:spcBef>
              <a:buClr>
                <a:srgbClr val="9E0000"/>
              </a:buClr>
              <a:defRPr/>
            </a:pPr>
            <a:r>
              <a:rPr lang="ru-RU" sz="1600" dirty="0" smtClean="0">
                <a:solidFill>
                  <a:srgbClr val="204590"/>
                </a:solidFill>
              </a:rPr>
              <a:t>Разграничение попутно следующих поездов по сигналам МПЦ-2, передаваемых по цифровому радиоканалу (</a:t>
            </a:r>
            <a:r>
              <a:rPr lang="en-US" sz="1600" dirty="0" smtClean="0">
                <a:solidFill>
                  <a:srgbClr val="204590"/>
                </a:solidFill>
              </a:rPr>
              <a:t>TETRA) </a:t>
            </a:r>
            <a:r>
              <a:rPr lang="ru-RU" sz="1600" dirty="0" smtClean="0">
                <a:solidFill>
                  <a:srgbClr val="204590"/>
                </a:solidFill>
              </a:rPr>
              <a:t>в режиме АЛСО</a:t>
            </a:r>
            <a:endParaRPr kumimoji="0" lang="en-US" sz="1600" i="0" u="none" strike="noStrike" kern="0" cap="none" spc="0" normalizeH="0" baseline="0" noProof="0" dirty="0" smtClean="0">
              <a:ln>
                <a:noFill/>
              </a:ln>
              <a:solidFill>
                <a:srgbClr val="204590"/>
              </a:solidFill>
              <a:effectLst/>
              <a:uLnTx/>
              <a:uFillTx/>
              <a:latin typeface="+mn-lt"/>
            </a:endParaRPr>
          </a:p>
        </p:txBody>
      </p:sp>
      <p:graphicFrame>
        <p:nvGraphicFramePr>
          <p:cNvPr id="747533" name="Object 13"/>
          <p:cNvGraphicFramePr>
            <a:graphicFrameLocks noChangeAspect="1"/>
          </p:cNvGraphicFramePr>
          <p:nvPr/>
        </p:nvGraphicFramePr>
        <p:xfrm>
          <a:off x="2169295" y="5818200"/>
          <a:ext cx="3557583" cy="597718"/>
        </p:xfrm>
        <a:graphic>
          <a:graphicData uri="http://schemas.openxmlformats.org/presentationml/2006/ole">
            <p:oleObj spid="_x0000_s747533" name="Формула" r:id="rId14" imgW="1155600" imgH="228600" progId="Equation.3">
              <p:embed/>
            </p:oleObj>
          </a:graphicData>
        </a:graphic>
      </p:graphicFrame>
    </p:spTree>
  </p:cSld>
  <p:clrMapOvr>
    <a:masterClrMapping/>
  </p:clrMapOvr>
  <p:transition advClick="0" advTm="11000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7"/>
          <p:cNvGrpSpPr>
            <a:grpSpLocks/>
          </p:cNvGrpSpPr>
          <p:nvPr/>
        </p:nvGrpSpPr>
        <p:grpSpPr bwMode="auto">
          <a:xfrm>
            <a:off x="0" y="72380"/>
            <a:ext cx="11053763" cy="720080"/>
            <a:chOff x="0" y="6181430"/>
            <a:chExt cx="9144000" cy="596915"/>
          </a:xfrm>
        </p:grpSpPr>
        <p:sp>
          <p:nvSpPr>
            <p:cNvPr id="12" name="TextBox 11"/>
            <p:cNvSpPr txBox="1"/>
            <p:nvPr/>
          </p:nvSpPr>
          <p:spPr>
            <a:xfrm>
              <a:off x="0" y="6181430"/>
              <a:ext cx="9144000" cy="580026"/>
            </a:xfrm>
            <a:prstGeom prst="rect">
              <a:avLst/>
            </a:prstGeom>
            <a:gradFill flip="none" rotWithShape="1">
              <a:gsLst>
                <a:gs pos="0">
                  <a:srgbClr val="5E9EFF">
                    <a:alpha val="9000"/>
                  </a:srgbClr>
                </a:gs>
                <a:gs pos="39999">
                  <a:schemeClr val="bg1">
                    <a:lumMod val="95000"/>
                  </a:schemeClr>
                </a:gs>
                <a:gs pos="55000">
                  <a:schemeClr val="bg1">
                    <a:alpha val="72000"/>
                  </a:schemeClr>
                </a:gs>
                <a:gs pos="100000">
                  <a:srgbClr val="FFEBFA">
                    <a:alpha val="11000"/>
                  </a:srgbClr>
                </a:gs>
              </a:gsLst>
              <a:lin ang="13500000" scaled="1"/>
              <a:tileRect/>
            </a:gradFill>
          </p:spPr>
          <p:txBody>
            <a:bodyPr wrap="square">
              <a:spAutoFit/>
            </a:bodyPr>
            <a:lstStyle/>
            <a:p>
              <a:pPr algn="ctr">
                <a:defRPr/>
              </a:pPr>
              <a:endParaRPr lang="en-US" sz="1400" b="1" dirty="0">
                <a:solidFill>
                  <a:srgbClr val="204590"/>
                </a:solidFill>
              </a:endParaRPr>
            </a:p>
            <a:p>
              <a:pPr algn="ctr">
                <a:defRPr/>
              </a:pPr>
              <a:endParaRPr lang="en-US" sz="1400" b="1" dirty="0">
                <a:solidFill>
                  <a:srgbClr val="204590"/>
                </a:solidFill>
              </a:endParaRPr>
            </a:p>
            <a:p>
              <a:pPr algn="ctr">
                <a:defRPr/>
              </a:pPr>
              <a:endParaRPr lang="ru-RU" sz="1400" b="1" dirty="0">
                <a:solidFill>
                  <a:srgbClr val="204590"/>
                </a:solidFill>
              </a:endParaRPr>
            </a:p>
          </p:txBody>
        </p:sp>
        <p:cxnSp>
          <p:nvCxnSpPr>
            <p:cNvPr id="13" name="Straight Connector 9"/>
            <p:cNvCxnSpPr/>
            <p:nvPr/>
          </p:nvCxnSpPr>
          <p:spPr bwMode="auto">
            <a:xfrm flipV="1">
              <a:off x="0" y="6778344"/>
              <a:ext cx="9144000" cy="1"/>
            </a:xfrm>
            <a:prstGeom prst="line">
              <a:avLst/>
            </a:prstGeom>
            <a:noFill/>
            <a:ln w="12700" cap="flat" cmpd="sng" algn="ctr">
              <a:gradFill flip="none" rotWithShape="1">
                <a:gsLst>
                  <a:gs pos="0">
                    <a:srgbClr val="FFFFFF"/>
                  </a:gs>
                  <a:gs pos="16000">
                    <a:srgbClr val="1F1F1F"/>
                  </a:gs>
                  <a:gs pos="17999">
                    <a:srgbClr val="FFFFFF"/>
                  </a:gs>
                  <a:gs pos="42000">
                    <a:srgbClr val="636363"/>
                  </a:gs>
                  <a:gs pos="53000">
                    <a:srgbClr val="CFCFCF"/>
                  </a:gs>
                  <a:gs pos="66000">
                    <a:srgbClr val="CFCFCF"/>
                  </a:gs>
                  <a:gs pos="75999">
                    <a:srgbClr val="1F1F1F"/>
                  </a:gs>
                  <a:gs pos="78999">
                    <a:srgbClr val="FFFFFF"/>
                  </a:gs>
                  <a:gs pos="100000">
                    <a:srgbClr val="7F7F7F"/>
                  </a:gs>
                </a:gsLst>
                <a:lin ang="0" scaled="1"/>
                <a:tileRect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sp>
        <p:nvSpPr>
          <p:cNvPr id="27" name="TextBox 26"/>
          <p:cNvSpPr txBox="1"/>
          <p:nvPr/>
        </p:nvSpPr>
        <p:spPr>
          <a:xfrm>
            <a:off x="0" y="7359409"/>
            <a:ext cx="11071497" cy="601931"/>
          </a:xfrm>
          <a:prstGeom prst="rect">
            <a:avLst/>
          </a:prstGeom>
          <a:gradFill flip="none" rotWithShape="1">
            <a:gsLst>
              <a:gs pos="0">
                <a:srgbClr val="5E9EFF">
                  <a:alpha val="43000"/>
                </a:srgbClr>
              </a:gs>
              <a:gs pos="39999">
                <a:srgbClr val="85C2FF">
                  <a:alpha val="32000"/>
                </a:srgbClr>
              </a:gs>
              <a:gs pos="70000">
                <a:schemeClr val="bg1">
                  <a:alpha val="62000"/>
                </a:schemeClr>
              </a:gs>
              <a:gs pos="100000">
                <a:srgbClr val="FFEBFA">
                  <a:alpha val="24000"/>
                </a:srgbClr>
              </a:gs>
            </a:gsLst>
            <a:lin ang="13500000" scaled="1"/>
            <a:tileRect/>
          </a:gradFill>
        </p:spPr>
        <p:txBody>
          <a:bodyPr wrap="square" lIns="108430" tIns="54215" rIns="108430" bIns="54215">
            <a:spAutoFit/>
          </a:bodyPr>
          <a:lstStyle/>
          <a:p>
            <a:pPr algn="ctr"/>
            <a:endParaRPr lang="ru-RU" sz="32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4" name="Picture 2" descr="E:\polyvid\ЛОГОТИП\POLIVID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127281" y="7401569"/>
            <a:ext cx="1501775" cy="447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26" name="Straight Connector 12"/>
          <p:cNvCxnSpPr/>
          <p:nvPr/>
        </p:nvCxnSpPr>
        <p:spPr bwMode="auto">
          <a:xfrm flipV="1">
            <a:off x="0" y="7345187"/>
            <a:ext cx="11053763" cy="1"/>
          </a:xfrm>
          <a:prstGeom prst="line">
            <a:avLst/>
          </a:prstGeom>
          <a:noFill/>
          <a:ln w="6350" cap="flat" cmpd="sng" algn="ctr">
            <a:gradFill flip="none" rotWithShape="1">
              <a:gsLst>
                <a:gs pos="0">
                  <a:srgbClr val="FFFFFF"/>
                </a:gs>
                <a:gs pos="16000">
                  <a:srgbClr val="1F1F1F"/>
                </a:gs>
                <a:gs pos="17999">
                  <a:srgbClr val="FFFFFF"/>
                </a:gs>
                <a:gs pos="42000">
                  <a:srgbClr val="636363"/>
                </a:gs>
                <a:gs pos="53000">
                  <a:srgbClr val="CFCFCF"/>
                </a:gs>
                <a:gs pos="66000">
                  <a:srgbClr val="CFCFCF"/>
                </a:gs>
                <a:gs pos="75999">
                  <a:srgbClr val="1F1F1F"/>
                </a:gs>
                <a:gs pos="78999">
                  <a:srgbClr val="FFFFFF"/>
                </a:gs>
                <a:gs pos="100000">
                  <a:srgbClr val="7F7F7F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3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-1"/>
            <a:ext cx="11053763" cy="792461"/>
          </a:xfrm>
        </p:spPr>
        <p:txBody>
          <a:bodyPr lIns="109183" tIns="54592" rIns="109183" bIns="54592">
            <a:normAutofit/>
          </a:bodyPr>
          <a:lstStyle/>
          <a:p>
            <a:pPr eaLnBrk="1" hangingPunct="1">
              <a:defRPr/>
            </a:pPr>
            <a:r>
              <a:rPr lang="ru-RU" sz="3600" b="1" dirty="0" smtClean="0">
                <a:ln w="15875">
                  <a:solidFill>
                    <a:schemeClr val="bg1"/>
                  </a:solidFill>
                </a:ln>
                <a:solidFill>
                  <a:srgbClr val="204590"/>
                </a:solidFill>
                <a:latin typeface="Tahoma" pitchFamily="34" charset="0"/>
                <a:cs typeface="Tahoma" pitchFamily="34" charset="0"/>
              </a:rPr>
              <a:t>МПЦ-2</a:t>
            </a:r>
          </a:p>
        </p:txBody>
      </p:sp>
      <p:sp>
        <p:nvSpPr>
          <p:cNvPr id="21" name="Номер слайда 22"/>
          <p:cNvSpPr>
            <a:spLocks noGrp="1"/>
          </p:cNvSpPr>
          <p:nvPr>
            <p:ph type="sldNum" sz="quarter" idx="12"/>
          </p:nvPr>
        </p:nvSpPr>
        <p:spPr>
          <a:xfrm>
            <a:off x="0" y="7370762"/>
            <a:ext cx="883411" cy="550863"/>
          </a:xfrm>
        </p:spPr>
        <p:txBody>
          <a:bodyPr/>
          <a:lstStyle/>
          <a:p>
            <a:pPr algn="ctr">
              <a:defRPr/>
            </a:pPr>
            <a:fld id="{9CB7A910-CC60-4DFA-8ADA-29F86DF029D3}" type="slidenum">
              <a:rPr lang="ru-RU" smtClean="0">
                <a:solidFill>
                  <a:srgbClr val="204590"/>
                </a:solidFill>
              </a:rPr>
              <a:pPr algn="ctr">
                <a:defRPr/>
              </a:pPr>
              <a:t>12</a:t>
            </a:fld>
            <a:endParaRPr lang="ru-RU" dirty="0">
              <a:solidFill>
                <a:srgbClr val="204590"/>
              </a:solidFill>
            </a:endParaRPr>
          </a:p>
        </p:txBody>
      </p:sp>
      <p:graphicFrame>
        <p:nvGraphicFramePr>
          <p:cNvPr id="1026" name="Содержимое 14"/>
          <p:cNvGraphicFramePr>
            <a:graphicFrameLocks noChangeAspect="1"/>
          </p:cNvGraphicFramePr>
          <p:nvPr/>
        </p:nvGraphicFramePr>
        <p:xfrm>
          <a:off x="3359902" y="3064830"/>
          <a:ext cx="9239341" cy="5039386"/>
        </p:xfrm>
        <a:graphic>
          <a:graphicData uri="http://schemas.openxmlformats.org/presentationml/2006/ole">
            <p:oleObj spid="_x0000_s570370" name="Visio" r:id="rId5" imgW="10966587" imgH="6401160" progId="Visio.Drawing.11">
              <p:embed/>
            </p:oleObj>
          </a:graphicData>
        </a:graphic>
      </p:graphicFrame>
      <p:pic>
        <p:nvPicPr>
          <p:cNvPr id="29" name="Picture 2" descr="шкаф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34187" y="1031854"/>
            <a:ext cx="2178050" cy="62865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" name="Rectangle 3"/>
          <p:cNvSpPr>
            <a:spLocks noGrp="1" noChangeArrowheads="1"/>
          </p:cNvSpPr>
          <p:nvPr>
            <p:ph idx="1"/>
          </p:nvPr>
        </p:nvSpPr>
        <p:spPr>
          <a:xfrm>
            <a:off x="2883675" y="1317606"/>
            <a:ext cx="7429552" cy="2143140"/>
          </a:xfrm>
          <a:solidFill>
            <a:schemeClr val="bg1">
              <a:alpha val="17000"/>
            </a:schemeClr>
          </a:solidFill>
        </p:spPr>
        <p:txBody>
          <a:bodyPr anchor="ctr"/>
          <a:lstStyle/>
          <a:p>
            <a:pPr marL="0" indent="0" algn="just" eaLnBrk="1" hangingPunct="1">
              <a:lnSpc>
                <a:spcPct val="110000"/>
              </a:lnSpc>
              <a:spcBef>
                <a:spcPct val="50000"/>
              </a:spcBef>
              <a:spcAft>
                <a:spcPct val="50000"/>
              </a:spcAft>
              <a:buClr>
                <a:srgbClr val="A50021"/>
              </a:buClr>
              <a:buNone/>
              <a:defRPr/>
            </a:pPr>
            <a:r>
              <a:rPr lang="ru-RU" sz="2000" dirty="0" smtClean="0">
                <a:solidFill>
                  <a:srgbClr val="204590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С</a:t>
            </a:r>
            <a:r>
              <a:rPr lang="ru-RU" sz="2000" dirty="0" smtClean="0">
                <a:solidFill>
                  <a:srgbClr val="204590"/>
                </a:solidFill>
                <a:latin typeface="Arial" pitchFamily="34" charset="0"/>
                <a:cs typeface="Arial" pitchFamily="34" charset="0"/>
              </a:rPr>
              <a:t>истема микропроцессорной централизации МПЦ-2 на базе УВК ЭЦМ предназначена для централизованного управления средствами вычислительной техники объектами низовой и локальной автоматики - стрелками, сигналами, переездами и т.д. - на железнодорожных станциях.</a:t>
            </a:r>
          </a:p>
        </p:txBody>
      </p:sp>
    </p:spTree>
  </p:cSld>
  <p:clrMapOvr>
    <a:masterClrMapping/>
  </p:clrMapOvr>
  <p:transition advClick="0" advTm="11000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000"/>
                            </p:stCondLst>
                            <p:childTnLst>
                              <p:par>
                                <p:cTn id="19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0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0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3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build="p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7"/>
          <p:cNvGrpSpPr>
            <a:grpSpLocks/>
          </p:cNvGrpSpPr>
          <p:nvPr/>
        </p:nvGrpSpPr>
        <p:grpSpPr bwMode="auto">
          <a:xfrm>
            <a:off x="0" y="72380"/>
            <a:ext cx="11053763" cy="720080"/>
            <a:chOff x="0" y="6181430"/>
            <a:chExt cx="9144000" cy="596915"/>
          </a:xfrm>
        </p:grpSpPr>
        <p:sp>
          <p:nvSpPr>
            <p:cNvPr id="12" name="TextBox 11"/>
            <p:cNvSpPr txBox="1"/>
            <p:nvPr/>
          </p:nvSpPr>
          <p:spPr>
            <a:xfrm>
              <a:off x="0" y="6181430"/>
              <a:ext cx="9144000" cy="580026"/>
            </a:xfrm>
            <a:prstGeom prst="rect">
              <a:avLst/>
            </a:prstGeom>
            <a:gradFill flip="none" rotWithShape="1">
              <a:gsLst>
                <a:gs pos="0">
                  <a:srgbClr val="5E9EFF">
                    <a:alpha val="9000"/>
                  </a:srgbClr>
                </a:gs>
                <a:gs pos="39999">
                  <a:schemeClr val="bg1">
                    <a:lumMod val="95000"/>
                  </a:schemeClr>
                </a:gs>
                <a:gs pos="55000">
                  <a:schemeClr val="bg1">
                    <a:alpha val="72000"/>
                  </a:schemeClr>
                </a:gs>
                <a:gs pos="100000">
                  <a:srgbClr val="FFEBFA">
                    <a:alpha val="11000"/>
                  </a:srgbClr>
                </a:gs>
              </a:gsLst>
              <a:lin ang="13500000" scaled="1"/>
              <a:tileRect/>
            </a:gradFill>
          </p:spPr>
          <p:txBody>
            <a:bodyPr wrap="square">
              <a:spAutoFit/>
            </a:bodyPr>
            <a:lstStyle/>
            <a:p>
              <a:pPr algn="ctr">
                <a:defRPr/>
              </a:pPr>
              <a:endParaRPr lang="en-US" sz="1400" b="1" dirty="0">
                <a:solidFill>
                  <a:srgbClr val="204590"/>
                </a:solidFill>
              </a:endParaRPr>
            </a:p>
            <a:p>
              <a:pPr algn="ctr">
                <a:defRPr/>
              </a:pPr>
              <a:endParaRPr lang="en-US" sz="1400" b="1" dirty="0">
                <a:solidFill>
                  <a:srgbClr val="204590"/>
                </a:solidFill>
              </a:endParaRPr>
            </a:p>
            <a:p>
              <a:pPr algn="ctr">
                <a:defRPr/>
              </a:pPr>
              <a:endParaRPr lang="ru-RU" sz="1400" b="1" dirty="0">
                <a:solidFill>
                  <a:srgbClr val="204590"/>
                </a:solidFill>
              </a:endParaRPr>
            </a:p>
          </p:txBody>
        </p:sp>
        <p:cxnSp>
          <p:nvCxnSpPr>
            <p:cNvPr id="13" name="Straight Connector 9"/>
            <p:cNvCxnSpPr/>
            <p:nvPr/>
          </p:nvCxnSpPr>
          <p:spPr bwMode="auto">
            <a:xfrm flipV="1">
              <a:off x="0" y="6778344"/>
              <a:ext cx="9144000" cy="1"/>
            </a:xfrm>
            <a:prstGeom prst="line">
              <a:avLst/>
            </a:prstGeom>
            <a:noFill/>
            <a:ln w="12700" cap="flat" cmpd="sng" algn="ctr">
              <a:gradFill flip="none" rotWithShape="1">
                <a:gsLst>
                  <a:gs pos="0">
                    <a:srgbClr val="FFFFFF"/>
                  </a:gs>
                  <a:gs pos="16000">
                    <a:srgbClr val="1F1F1F"/>
                  </a:gs>
                  <a:gs pos="17999">
                    <a:srgbClr val="FFFFFF"/>
                  </a:gs>
                  <a:gs pos="42000">
                    <a:srgbClr val="636363"/>
                  </a:gs>
                  <a:gs pos="53000">
                    <a:srgbClr val="CFCFCF"/>
                  </a:gs>
                  <a:gs pos="66000">
                    <a:srgbClr val="CFCFCF"/>
                  </a:gs>
                  <a:gs pos="75999">
                    <a:srgbClr val="1F1F1F"/>
                  </a:gs>
                  <a:gs pos="78999">
                    <a:srgbClr val="FFFFFF"/>
                  </a:gs>
                  <a:gs pos="100000">
                    <a:srgbClr val="7F7F7F"/>
                  </a:gs>
                </a:gsLst>
                <a:lin ang="0" scaled="1"/>
                <a:tileRect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sp>
        <p:nvSpPr>
          <p:cNvPr id="27" name="TextBox 26"/>
          <p:cNvSpPr txBox="1"/>
          <p:nvPr/>
        </p:nvSpPr>
        <p:spPr>
          <a:xfrm>
            <a:off x="0" y="7359409"/>
            <a:ext cx="11071497" cy="601931"/>
          </a:xfrm>
          <a:prstGeom prst="rect">
            <a:avLst/>
          </a:prstGeom>
          <a:gradFill flip="none" rotWithShape="1">
            <a:gsLst>
              <a:gs pos="0">
                <a:srgbClr val="5E9EFF">
                  <a:alpha val="43000"/>
                </a:srgbClr>
              </a:gs>
              <a:gs pos="39999">
                <a:srgbClr val="85C2FF">
                  <a:alpha val="32000"/>
                </a:srgbClr>
              </a:gs>
              <a:gs pos="70000">
                <a:schemeClr val="bg1">
                  <a:alpha val="62000"/>
                </a:schemeClr>
              </a:gs>
              <a:gs pos="100000">
                <a:srgbClr val="FFEBFA">
                  <a:alpha val="24000"/>
                </a:srgbClr>
              </a:gs>
            </a:gsLst>
            <a:lin ang="13500000" scaled="1"/>
            <a:tileRect/>
          </a:gradFill>
        </p:spPr>
        <p:txBody>
          <a:bodyPr wrap="square" lIns="108430" tIns="54215" rIns="108430" bIns="54215">
            <a:spAutoFit/>
          </a:bodyPr>
          <a:lstStyle/>
          <a:p>
            <a:pPr algn="ctr"/>
            <a:endParaRPr lang="ru-RU" sz="32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4" name="Picture 2" descr="E:\polyvid\ЛОГОТИП\POLIVID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127281" y="7401569"/>
            <a:ext cx="1501775" cy="447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26" name="Straight Connector 12"/>
          <p:cNvCxnSpPr/>
          <p:nvPr/>
        </p:nvCxnSpPr>
        <p:spPr bwMode="auto">
          <a:xfrm flipV="1">
            <a:off x="0" y="7345187"/>
            <a:ext cx="11053763" cy="1"/>
          </a:xfrm>
          <a:prstGeom prst="line">
            <a:avLst/>
          </a:prstGeom>
          <a:noFill/>
          <a:ln w="6350" cap="flat" cmpd="sng" algn="ctr">
            <a:gradFill flip="none" rotWithShape="1">
              <a:gsLst>
                <a:gs pos="0">
                  <a:srgbClr val="FFFFFF"/>
                </a:gs>
                <a:gs pos="16000">
                  <a:srgbClr val="1F1F1F"/>
                </a:gs>
                <a:gs pos="17999">
                  <a:srgbClr val="FFFFFF"/>
                </a:gs>
                <a:gs pos="42000">
                  <a:srgbClr val="636363"/>
                </a:gs>
                <a:gs pos="53000">
                  <a:srgbClr val="CFCFCF"/>
                </a:gs>
                <a:gs pos="66000">
                  <a:srgbClr val="CFCFCF"/>
                </a:gs>
                <a:gs pos="75999">
                  <a:srgbClr val="1F1F1F"/>
                </a:gs>
                <a:gs pos="78999">
                  <a:srgbClr val="FFFFFF"/>
                </a:gs>
                <a:gs pos="100000">
                  <a:srgbClr val="7F7F7F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3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-1"/>
            <a:ext cx="11053763" cy="792461"/>
          </a:xfrm>
        </p:spPr>
        <p:txBody>
          <a:bodyPr lIns="109183" tIns="54592" rIns="109183" bIns="54592">
            <a:normAutofit/>
          </a:bodyPr>
          <a:lstStyle/>
          <a:p>
            <a:pPr eaLnBrk="1" hangingPunct="1">
              <a:defRPr/>
            </a:pPr>
            <a:r>
              <a:rPr lang="ru-RU" sz="3600" b="1" dirty="0" smtClean="0">
                <a:ln w="15875">
                  <a:solidFill>
                    <a:schemeClr val="bg1"/>
                  </a:solidFill>
                </a:ln>
                <a:solidFill>
                  <a:srgbClr val="204590"/>
                </a:solidFill>
                <a:latin typeface="Tahoma" pitchFamily="34" charset="0"/>
                <a:cs typeface="Tahoma" pitchFamily="34" charset="0"/>
              </a:rPr>
              <a:t>МПЦ-2 на станции </a:t>
            </a:r>
            <a:r>
              <a:rPr lang="ru-RU" sz="3600" b="1" dirty="0" err="1" smtClean="0">
                <a:ln w="15875">
                  <a:solidFill>
                    <a:schemeClr val="bg1"/>
                  </a:solidFill>
                </a:ln>
                <a:solidFill>
                  <a:srgbClr val="204590"/>
                </a:solidFill>
                <a:latin typeface="Tahoma" pitchFamily="34" charset="0"/>
                <a:cs typeface="Tahoma" pitchFamily="34" charset="0"/>
              </a:rPr>
              <a:t>Слябовая</a:t>
            </a:r>
            <a:r>
              <a:rPr lang="ru-RU" sz="3600" b="1" dirty="0" smtClean="0">
                <a:ln w="15875">
                  <a:solidFill>
                    <a:schemeClr val="bg1"/>
                  </a:solidFill>
                </a:ln>
                <a:solidFill>
                  <a:srgbClr val="204590"/>
                </a:solidFill>
                <a:latin typeface="Tahoma" pitchFamily="34" charset="0"/>
                <a:cs typeface="Tahoma" pitchFamily="34" charset="0"/>
              </a:rPr>
              <a:t> (68 стрелок)</a:t>
            </a:r>
          </a:p>
        </p:txBody>
      </p:sp>
      <p:sp>
        <p:nvSpPr>
          <p:cNvPr id="21" name="Номер слайда 22"/>
          <p:cNvSpPr>
            <a:spLocks noGrp="1"/>
          </p:cNvSpPr>
          <p:nvPr>
            <p:ph type="sldNum" sz="quarter" idx="12"/>
          </p:nvPr>
        </p:nvSpPr>
        <p:spPr>
          <a:xfrm>
            <a:off x="0" y="7370762"/>
            <a:ext cx="883411" cy="550863"/>
          </a:xfrm>
        </p:spPr>
        <p:txBody>
          <a:bodyPr/>
          <a:lstStyle/>
          <a:p>
            <a:pPr algn="ctr">
              <a:defRPr/>
            </a:pPr>
            <a:fld id="{9CB7A910-CC60-4DFA-8ADA-29F86DF029D3}" type="slidenum">
              <a:rPr lang="ru-RU" smtClean="0">
                <a:solidFill>
                  <a:srgbClr val="204590"/>
                </a:solidFill>
              </a:rPr>
              <a:pPr algn="ctr">
                <a:defRPr/>
              </a:pPr>
              <a:t>13</a:t>
            </a:fld>
            <a:endParaRPr lang="ru-RU" dirty="0">
              <a:solidFill>
                <a:srgbClr val="204590"/>
              </a:solidFill>
            </a:endParaRPr>
          </a:p>
        </p:txBody>
      </p:sp>
      <p:pic>
        <p:nvPicPr>
          <p:cNvPr id="487426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1317606"/>
            <a:ext cx="11053763" cy="57086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advClick="0" advTm="11000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7"/>
          <p:cNvGrpSpPr>
            <a:grpSpLocks/>
          </p:cNvGrpSpPr>
          <p:nvPr/>
        </p:nvGrpSpPr>
        <p:grpSpPr bwMode="auto">
          <a:xfrm>
            <a:off x="0" y="31722"/>
            <a:ext cx="11053763" cy="720080"/>
            <a:chOff x="0" y="6181430"/>
            <a:chExt cx="9144000" cy="596915"/>
          </a:xfrm>
        </p:grpSpPr>
        <p:sp>
          <p:nvSpPr>
            <p:cNvPr id="12" name="TextBox 11"/>
            <p:cNvSpPr txBox="1"/>
            <p:nvPr/>
          </p:nvSpPr>
          <p:spPr>
            <a:xfrm>
              <a:off x="0" y="6181430"/>
              <a:ext cx="9144000" cy="580026"/>
            </a:xfrm>
            <a:prstGeom prst="rect">
              <a:avLst/>
            </a:prstGeom>
            <a:gradFill flip="none" rotWithShape="1">
              <a:gsLst>
                <a:gs pos="0">
                  <a:srgbClr val="5E9EFF">
                    <a:alpha val="9000"/>
                  </a:srgbClr>
                </a:gs>
                <a:gs pos="39999">
                  <a:schemeClr val="bg1">
                    <a:lumMod val="95000"/>
                  </a:schemeClr>
                </a:gs>
                <a:gs pos="55000">
                  <a:schemeClr val="bg1">
                    <a:alpha val="72000"/>
                  </a:schemeClr>
                </a:gs>
                <a:gs pos="100000">
                  <a:srgbClr val="FFEBFA">
                    <a:alpha val="11000"/>
                  </a:srgbClr>
                </a:gs>
              </a:gsLst>
              <a:lin ang="13500000" scaled="1"/>
              <a:tileRect/>
            </a:gradFill>
          </p:spPr>
          <p:txBody>
            <a:bodyPr wrap="square">
              <a:spAutoFit/>
            </a:bodyPr>
            <a:lstStyle/>
            <a:p>
              <a:pPr algn="ctr">
                <a:defRPr/>
              </a:pPr>
              <a:endParaRPr lang="en-US" sz="1400" b="1" dirty="0">
                <a:solidFill>
                  <a:srgbClr val="204590"/>
                </a:solidFill>
              </a:endParaRPr>
            </a:p>
            <a:p>
              <a:pPr algn="ctr">
                <a:defRPr/>
              </a:pPr>
              <a:endParaRPr lang="en-US" sz="1400" b="1" dirty="0">
                <a:solidFill>
                  <a:srgbClr val="204590"/>
                </a:solidFill>
              </a:endParaRPr>
            </a:p>
            <a:p>
              <a:pPr algn="ctr">
                <a:defRPr/>
              </a:pPr>
              <a:endParaRPr lang="ru-RU" sz="1400" b="1" dirty="0">
                <a:solidFill>
                  <a:srgbClr val="204590"/>
                </a:solidFill>
              </a:endParaRPr>
            </a:p>
          </p:txBody>
        </p:sp>
        <p:cxnSp>
          <p:nvCxnSpPr>
            <p:cNvPr id="13" name="Straight Connector 9"/>
            <p:cNvCxnSpPr/>
            <p:nvPr/>
          </p:nvCxnSpPr>
          <p:spPr bwMode="auto">
            <a:xfrm flipV="1">
              <a:off x="0" y="6778344"/>
              <a:ext cx="9144000" cy="1"/>
            </a:xfrm>
            <a:prstGeom prst="line">
              <a:avLst/>
            </a:prstGeom>
            <a:noFill/>
            <a:ln w="12700" cap="flat" cmpd="sng" algn="ctr">
              <a:gradFill flip="none" rotWithShape="1">
                <a:gsLst>
                  <a:gs pos="0">
                    <a:srgbClr val="FFFFFF"/>
                  </a:gs>
                  <a:gs pos="16000">
                    <a:srgbClr val="1F1F1F"/>
                  </a:gs>
                  <a:gs pos="17999">
                    <a:srgbClr val="FFFFFF"/>
                  </a:gs>
                  <a:gs pos="42000">
                    <a:srgbClr val="636363"/>
                  </a:gs>
                  <a:gs pos="53000">
                    <a:srgbClr val="CFCFCF"/>
                  </a:gs>
                  <a:gs pos="66000">
                    <a:srgbClr val="CFCFCF"/>
                  </a:gs>
                  <a:gs pos="75999">
                    <a:srgbClr val="1F1F1F"/>
                  </a:gs>
                  <a:gs pos="78999">
                    <a:srgbClr val="FFFFFF"/>
                  </a:gs>
                  <a:gs pos="100000">
                    <a:srgbClr val="7F7F7F"/>
                  </a:gs>
                </a:gsLst>
                <a:lin ang="0" scaled="1"/>
                <a:tileRect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sp>
        <p:nvSpPr>
          <p:cNvPr id="27" name="TextBox 26"/>
          <p:cNvSpPr txBox="1"/>
          <p:nvPr/>
        </p:nvSpPr>
        <p:spPr>
          <a:xfrm>
            <a:off x="0" y="7359409"/>
            <a:ext cx="11071497" cy="601931"/>
          </a:xfrm>
          <a:prstGeom prst="rect">
            <a:avLst/>
          </a:prstGeom>
          <a:gradFill flip="none" rotWithShape="1">
            <a:gsLst>
              <a:gs pos="0">
                <a:srgbClr val="5E9EFF">
                  <a:alpha val="43000"/>
                </a:srgbClr>
              </a:gs>
              <a:gs pos="39999">
                <a:srgbClr val="85C2FF">
                  <a:alpha val="32000"/>
                </a:srgbClr>
              </a:gs>
              <a:gs pos="70000">
                <a:schemeClr val="bg1">
                  <a:alpha val="62000"/>
                </a:schemeClr>
              </a:gs>
              <a:gs pos="100000">
                <a:srgbClr val="FFEBFA">
                  <a:alpha val="24000"/>
                </a:srgbClr>
              </a:gs>
            </a:gsLst>
            <a:lin ang="13500000" scaled="1"/>
            <a:tileRect/>
          </a:gradFill>
        </p:spPr>
        <p:txBody>
          <a:bodyPr wrap="square" lIns="108430" tIns="54215" rIns="108430" bIns="54215">
            <a:spAutoFit/>
          </a:bodyPr>
          <a:lstStyle/>
          <a:p>
            <a:pPr algn="ctr"/>
            <a:endParaRPr lang="ru-RU" sz="32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4" name="Picture 2" descr="E:\polyvid\ЛОГОТИП\POLIVID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127281" y="7401569"/>
            <a:ext cx="1501775" cy="447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26" name="Straight Connector 12"/>
          <p:cNvCxnSpPr/>
          <p:nvPr/>
        </p:nvCxnSpPr>
        <p:spPr bwMode="auto">
          <a:xfrm flipV="1">
            <a:off x="0" y="7345187"/>
            <a:ext cx="11053763" cy="1"/>
          </a:xfrm>
          <a:prstGeom prst="line">
            <a:avLst/>
          </a:prstGeom>
          <a:noFill/>
          <a:ln w="6350" cap="flat" cmpd="sng" algn="ctr">
            <a:gradFill flip="none" rotWithShape="1">
              <a:gsLst>
                <a:gs pos="0">
                  <a:srgbClr val="FFFFFF"/>
                </a:gs>
                <a:gs pos="16000">
                  <a:srgbClr val="1F1F1F"/>
                </a:gs>
                <a:gs pos="17999">
                  <a:srgbClr val="FFFFFF"/>
                </a:gs>
                <a:gs pos="42000">
                  <a:srgbClr val="636363"/>
                </a:gs>
                <a:gs pos="53000">
                  <a:srgbClr val="CFCFCF"/>
                </a:gs>
                <a:gs pos="66000">
                  <a:srgbClr val="CFCFCF"/>
                </a:gs>
                <a:gs pos="75999">
                  <a:srgbClr val="1F1F1F"/>
                </a:gs>
                <a:gs pos="78999">
                  <a:srgbClr val="FFFFFF"/>
                </a:gs>
                <a:gs pos="100000">
                  <a:srgbClr val="7F7F7F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3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-1"/>
            <a:ext cx="11053763" cy="792461"/>
          </a:xfrm>
        </p:spPr>
        <p:txBody>
          <a:bodyPr lIns="109183" tIns="54592" rIns="109183" bIns="54592">
            <a:normAutofit/>
          </a:bodyPr>
          <a:lstStyle/>
          <a:p>
            <a:pPr eaLnBrk="1" hangingPunct="1">
              <a:defRPr/>
            </a:pPr>
            <a:r>
              <a:rPr lang="ru-RU" sz="3600" b="1" dirty="0" smtClean="0">
                <a:ln w="15875">
                  <a:solidFill>
                    <a:schemeClr val="bg1"/>
                  </a:solidFill>
                </a:ln>
                <a:solidFill>
                  <a:srgbClr val="204590"/>
                </a:solidFill>
                <a:latin typeface="Tahoma" pitchFamily="34" charset="0"/>
                <a:cs typeface="Tahoma" pitchFamily="34" charset="0"/>
              </a:rPr>
              <a:t>Бортовые системы</a:t>
            </a:r>
          </a:p>
        </p:txBody>
      </p:sp>
      <p:sp>
        <p:nvSpPr>
          <p:cNvPr id="21" name="Номер слайда 22"/>
          <p:cNvSpPr>
            <a:spLocks noGrp="1"/>
          </p:cNvSpPr>
          <p:nvPr>
            <p:ph type="sldNum" sz="quarter" idx="12"/>
          </p:nvPr>
        </p:nvSpPr>
        <p:spPr>
          <a:xfrm>
            <a:off x="0" y="7370762"/>
            <a:ext cx="883411" cy="550863"/>
          </a:xfrm>
        </p:spPr>
        <p:txBody>
          <a:bodyPr/>
          <a:lstStyle/>
          <a:p>
            <a:pPr algn="ctr">
              <a:defRPr/>
            </a:pPr>
            <a:fld id="{9CB7A910-CC60-4DFA-8ADA-29F86DF029D3}" type="slidenum">
              <a:rPr lang="ru-RU" smtClean="0">
                <a:solidFill>
                  <a:srgbClr val="204590"/>
                </a:solidFill>
              </a:rPr>
              <a:pPr algn="ctr">
                <a:defRPr/>
              </a:pPr>
              <a:t>14</a:t>
            </a:fld>
            <a:endParaRPr lang="ru-RU" dirty="0">
              <a:solidFill>
                <a:srgbClr val="204590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0" y="746102"/>
            <a:ext cx="1105376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solidFill>
                  <a:srgbClr val="204590"/>
                </a:solidFill>
                <a:latin typeface="Arial" pitchFamily="34" charset="0"/>
                <a:cs typeface="Arial" pitchFamily="34" charset="0"/>
              </a:rPr>
              <a:t>Бортовые системы обеспечения безопасности</a:t>
            </a:r>
            <a:r>
              <a:rPr lang="ru-RU" sz="2400" dirty="0" smtClean="0">
                <a:solidFill>
                  <a:srgbClr val="204590"/>
                </a:solidFill>
              </a:rPr>
              <a:t>: </a:t>
            </a:r>
          </a:p>
          <a:p>
            <a:pPr lvl="0" algn="ctr"/>
            <a:r>
              <a:rPr lang="ru-RU" sz="2400" dirty="0" smtClean="0">
                <a:solidFill>
                  <a:srgbClr val="204590"/>
                </a:solidFill>
                <a:latin typeface="Arial" pitchFamily="34" charset="0"/>
                <a:cs typeface="Arial" pitchFamily="34" charset="0"/>
              </a:rPr>
              <a:t>КЛУБ-У (БЛОК)</a:t>
            </a:r>
            <a:endParaRPr lang="en-US" sz="2400" dirty="0" smtClean="0">
              <a:solidFill>
                <a:srgbClr val="204590"/>
              </a:solidFill>
            </a:endParaRPr>
          </a:p>
        </p:txBody>
      </p:sp>
      <p:sp>
        <p:nvSpPr>
          <p:cNvPr id="16" name="Содержимое 7"/>
          <p:cNvSpPr>
            <a:spLocks noGrp="1"/>
          </p:cNvSpPr>
          <p:nvPr>
            <p:ph idx="1"/>
          </p:nvPr>
        </p:nvSpPr>
        <p:spPr>
          <a:xfrm>
            <a:off x="526221" y="1603358"/>
            <a:ext cx="10144196" cy="428628"/>
          </a:xfrm>
        </p:spPr>
        <p:txBody>
          <a:bodyPr/>
          <a:lstStyle/>
          <a:p>
            <a:pPr marL="0" indent="0" algn="just">
              <a:buNone/>
            </a:pPr>
            <a:r>
              <a:rPr lang="ru-RU" sz="1800" dirty="0" smtClean="0">
                <a:solidFill>
                  <a:srgbClr val="324E8E"/>
                </a:solidFill>
                <a:latin typeface="Arial" pitchFamily="34" charset="0"/>
                <a:cs typeface="Arial" pitchFamily="34" charset="0"/>
              </a:rPr>
              <a:t>Аппаратура БЛОК</a:t>
            </a:r>
            <a:r>
              <a:rPr lang="ru-RU" sz="1800" dirty="0" smtClean="0">
                <a:solidFill>
                  <a:srgbClr val="324E8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ru-RU" sz="1800" dirty="0" smtClean="0">
                <a:solidFill>
                  <a:srgbClr val="324E8E"/>
                </a:solidFill>
                <a:latin typeface="Arial" pitchFamily="34" charset="0"/>
                <a:cs typeface="Arial" pitchFamily="34" charset="0"/>
              </a:rPr>
              <a:t>ТУ32ЦШ4664-2010 (безопасный локомотивный объединенный комплекс).</a:t>
            </a:r>
            <a:endParaRPr lang="ru-RU" sz="1800" dirty="0">
              <a:solidFill>
                <a:srgbClr val="324E8E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8" name="Picture 3"/>
          <p:cNvPicPr>
            <a:picLocks noChangeAspect="1" noChangeArrowheads="1"/>
          </p:cNvPicPr>
          <p:nvPr/>
        </p:nvPicPr>
        <p:blipFill>
          <a:blip r:embed="rId4" cstate="print"/>
          <a:srcRect l="9916" t="11901" r="10753" b="-2645"/>
          <a:stretch>
            <a:fillRect/>
          </a:stretch>
        </p:blipFill>
        <p:spPr bwMode="auto">
          <a:xfrm>
            <a:off x="7741459" y="2423108"/>
            <a:ext cx="2928958" cy="4466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9" name="Группа 18"/>
          <p:cNvGrpSpPr/>
          <p:nvPr/>
        </p:nvGrpSpPr>
        <p:grpSpPr>
          <a:xfrm>
            <a:off x="311907" y="2103424"/>
            <a:ext cx="7500989" cy="4937892"/>
            <a:chOff x="425236" y="879807"/>
            <a:chExt cx="8552335" cy="5107596"/>
          </a:xfrm>
        </p:grpSpPr>
        <p:pic>
          <p:nvPicPr>
            <p:cNvPr id="22" name="Рисунок 1" descr="НТС4а_Page_14.jpg"/>
            <p:cNvPicPr>
              <a:picLocks noChangeAspect="1"/>
            </p:cNvPicPr>
            <p:nvPr/>
          </p:nvPicPr>
          <p:blipFill>
            <a:blip r:embed="rId5" cstate="print"/>
            <a:srcRect l="26826" t="27115" r="28091" b="20560"/>
            <a:stretch>
              <a:fillRect/>
            </a:stretch>
          </p:blipFill>
          <p:spPr bwMode="auto">
            <a:xfrm>
              <a:off x="3135313" y="1584325"/>
              <a:ext cx="4706937" cy="410844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3" name="TextBox 22"/>
            <p:cNvSpPr txBox="1"/>
            <p:nvPr/>
          </p:nvSpPr>
          <p:spPr>
            <a:xfrm>
              <a:off x="7756525" y="1916112"/>
              <a:ext cx="1221046" cy="741699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ru-RU" sz="1400" dirty="0">
                  <a:solidFill>
                    <a:srgbClr val="204590"/>
                  </a:solidFill>
                  <a:latin typeface="Arial" charset="0"/>
                </a:rPr>
                <a:t>Панель </a:t>
              </a:r>
            </a:p>
            <a:p>
              <a:pPr algn="ctr">
                <a:defRPr/>
              </a:pPr>
              <a:r>
                <a:rPr lang="ru-RU" sz="1400" dirty="0">
                  <a:solidFill>
                    <a:srgbClr val="204590"/>
                  </a:solidFill>
                  <a:latin typeface="Arial" charset="0"/>
                </a:rPr>
                <a:t>давлений</a:t>
              </a: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6199983" y="879807"/>
              <a:ext cx="2303859" cy="604872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ru-RU" sz="1600" dirty="0">
                  <a:solidFill>
                    <a:srgbClr val="204590"/>
                  </a:solidFill>
                  <a:latin typeface="Arial" charset="0"/>
                </a:rPr>
                <a:t>Панель </a:t>
              </a:r>
            </a:p>
            <a:p>
              <a:pPr algn="ctr">
                <a:defRPr/>
              </a:pPr>
              <a:r>
                <a:rPr lang="ru-RU" sz="1600" dirty="0">
                  <a:solidFill>
                    <a:srgbClr val="204590"/>
                  </a:solidFill>
                  <a:latin typeface="Arial" charset="0"/>
                </a:rPr>
                <a:t>бдительности</a:t>
              </a:r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4144963" y="879807"/>
              <a:ext cx="2453699" cy="604872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ru-RU" sz="1600" dirty="0">
                  <a:solidFill>
                    <a:srgbClr val="204590"/>
                  </a:solidFill>
                  <a:latin typeface="Arial" charset="0"/>
                </a:rPr>
                <a:t>Шкалы </a:t>
              </a:r>
            </a:p>
            <a:p>
              <a:pPr algn="ctr">
                <a:defRPr/>
              </a:pPr>
              <a:r>
                <a:rPr lang="ru-RU" sz="1600" dirty="0">
                  <a:solidFill>
                    <a:srgbClr val="204590"/>
                  </a:solidFill>
                  <a:latin typeface="Arial" charset="0"/>
                </a:rPr>
                <a:t>указателей скорости</a:t>
              </a: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3881439" y="5637214"/>
              <a:ext cx="3356721" cy="350189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ru-RU" sz="1600" dirty="0">
                  <a:solidFill>
                    <a:srgbClr val="204590"/>
                  </a:solidFill>
                  <a:latin typeface="Arial" charset="0"/>
                </a:rPr>
                <a:t>Панель системы управления</a:t>
              </a:r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1941514" y="4960938"/>
              <a:ext cx="1107722" cy="604872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ru-RU" sz="1600" dirty="0">
                  <a:solidFill>
                    <a:srgbClr val="204590"/>
                  </a:solidFill>
                  <a:latin typeface="Arial" charset="0"/>
                </a:rPr>
                <a:t>Панель </a:t>
              </a:r>
            </a:p>
            <a:p>
              <a:pPr algn="ctr">
                <a:defRPr/>
              </a:pPr>
              <a:r>
                <a:rPr lang="ru-RU" sz="1600" dirty="0">
                  <a:solidFill>
                    <a:srgbClr val="204590"/>
                  </a:solidFill>
                  <a:latin typeface="Arial" charset="0"/>
                </a:rPr>
                <a:t>целевая</a:t>
              </a:r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1576167" y="879807"/>
              <a:ext cx="2045102" cy="604872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ru-RU" sz="1600" dirty="0">
                  <a:solidFill>
                    <a:srgbClr val="204590"/>
                  </a:solidFill>
                  <a:latin typeface="Arial" charset="0"/>
                </a:rPr>
                <a:t>Панель </a:t>
              </a:r>
            </a:p>
            <a:p>
              <a:pPr algn="ctr">
                <a:defRPr/>
              </a:pPr>
              <a:r>
                <a:rPr lang="ru-RU" sz="1600" dirty="0">
                  <a:solidFill>
                    <a:srgbClr val="204590"/>
                  </a:solidFill>
                  <a:latin typeface="Arial" charset="0"/>
                </a:rPr>
                <a:t>местоположения</a:t>
              </a:r>
            </a:p>
          </p:txBody>
        </p:sp>
        <p:pic>
          <p:nvPicPr>
            <p:cNvPr id="32" name="Рисунок 1" descr="НТС4а_Page_15.jpg"/>
            <p:cNvPicPr>
              <a:picLocks noChangeAspect="1"/>
            </p:cNvPicPr>
            <p:nvPr/>
          </p:nvPicPr>
          <p:blipFill>
            <a:blip r:embed="rId6" cstate="print"/>
            <a:srcRect l="62086" t="27390" r="26559" b="11816"/>
            <a:stretch>
              <a:fillRect/>
            </a:stretch>
          </p:blipFill>
          <p:spPr bwMode="auto">
            <a:xfrm>
              <a:off x="676275" y="2471738"/>
              <a:ext cx="815975" cy="32893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3" name="TextBox 32"/>
            <p:cNvSpPr txBox="1"/>
            <p:nvPr/>
          </p:nvSpPr>
          <p:spPr>
            <a:xfrm>
              <a:off x="425236" y="1682603"/>
              <a:ext cx="1373977" cy="604872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ru-RU" sz="1600" dirty="0">
                  <a:solidFill>
                    <a:srgbClr val="204590"/>
                  </a:solidFill>
                  <a:latin typeface="Arial" charset="0"/>
                </a:rPr>
                <a:t>Индикатор</a:t>
              </a:r>
            </a:p>
            <a:p>
              <a:pPr algn="ctr">
                <a:defRPr/>
              </a:pPr>
              <a:r>
                <a:rPr lang="ru-RU" sz="1600" dirty="0">
                  <a:solidFill>
                    <a:srgbClr val="204590"/>
                  </a:solidFill>
                  <a:latin typeface="Arial" charset="0"/>
                </a:rPr>
                <a:t> </a:t>
              </a:r>
              <a:r>
                <a:rPr lang="ru-RU" sz="1600" dirty="0" smtClean="0">
                  <a:solidFill>
                    <a:srgbClr val="204590"/>
                  </a:solidFill>
                  <a:latin typeface="Arial" charset="0"/>
                </a:rPr>
                <a:t>сигналов</a:t>
              </a:r>
              <a:endParaRPr lang="ru-RU" sz="1600" dirty="0">
                <a:solidFill>
                  <a:srgbClr val="204590"/>
                </a:solidFill>
                <a:latin typeface="Arial" charset="0"/>
              </a:endParaRPr>
            </a:p>
          </p:txBody>
        </p:sp>
      </p:grpSp>
    </p:spTree>
  </p:cSld>
  <p:clrMapOvr>
    <a:masterClrMapping/>
  </p:clrMapOvr>
  <p:transition advClick="0" advTm="11000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7"/>
          <p:cNvGrpSpPr>
            <a:grpSpLocks/>
          </p:cNvGrpSpPr>
          <p:nvPr/>
        </p:nvGrpSpPr>
        <p:grpSpPr bwMode="auto">
          <a:xfrm>
            <a:off x="0" y="31722"/>
            <a:ext cx="11053763" cy="720080"/>
            <a:chOff x="0" y="6181430"/>
            <a:chExt cx="9144000" cy="596915"/>
          </a:xfrm>
        </p:grpSpPr>
        <p:sp>
          <p:nvSpPr>
            <p:cNvPr id="12" name="TextBox 11"/>
            <p:cNvSpPr txBox="1"/>
            <p:nvPr/>
          </p:nvSpPr>
          <p:spPr>
            <a:xfrm>
              <a:off x="0" y="6181430"/>
              <a:ext cx="9144000" cy="580026"/>
            </a:xfrm>
            <a:prstGeom prst="rect">
              <a:avLst/>
            </a:prstGeom>
            <a:gradFill flip="none" rotWithShape="1">
              <a:gsLst>
                <a:gs pos="0">
                  <a:srgbClr val="5E9EFF">
                    <a:alpha val="9000"/>
                  </a:srgbClr>
                </a:gs>
                <a:gs pos="39999">
                  <a:schemeClr val="bg1">
                    <a:lumMod val="95000"/>
                  </a:schemeClr>
                </a:gs>
                <a:gs pos="55000">
                  <a:schemeClr val="bg1">
                    <a:alpha val="72000"/>
                  </a:schemeClr>
                </a:gs>
                <a:gs pos="100000">
                  <a:srgbClr val="FFEBFA">
                    <a:alpha val="11000"/>
                  </a:srgbClr>
                </a:gs>
              </a:gsLst>
              <a:lin ang="13500000" scaled="1"/>
              <a:tileRect/>
            </a:gradFill>
          </p:spPr>
          <p:txBody>
            <a:bodyPr wrap="square">
              <a:spAutoFit/>
            </a:bodyPr>
            <a:lstStyle/>
            <a:p>
              <a:pPr algn="ctr">
                <a:defRPr/>
              </a:pPr>
              <a:endParaRPr lang="en-US" sz="1400" b="1" dirty="0">
                <a:solidFill>
                  <a:srgbClr val="204590"/>
                </a:solidFill>
              </a:endParaRPr>
            </a:p>
            <a:p>
              <a:pPr algn="ctr">
                <a:defRPr/>
              </a:pPr>
              <a:endParaRPr lang="en-US" sz="1400" b="1" dirty="0">
                <a:solidFill>
                  <a:srgbClr val="204590"/>
                </a:solidFill>
              </a:endParaRPr>
            </a:p>
            <a:p>
              <a:pPr algn="ctr">
                <a:defRPr/>
              </a:pPr>
              <a:endParaRPr lang="ru-RU" sz="1400" b="1" dirty="0">
                <a:solidFill>
                  <a:srgbClr val="204590"/>
                </a:solidFill>
              </a:endParaRPr>
            </a:p>
          </p:txBody>
        </p:sp>
        <p:cxnSp>
          <p:nvCxnSpPr>
            <p:cNvPr id="13" name="Straight Connector 9"/>
            <p:cNvCxnSpPr/>
            <p:nvPr/>
          </p:nvCxnSpPr>
          <p:spPr bwMode="auto">
            <a:xfrm flipV="1">
              <a:off x="0" y="6778344"/>
              <a:ext cx="9144000" cy="1"/>
            </a:xfrm>
            <a:prstGeom prst="line">
              <a:avLst/>
            </a:prstGeom>
            <a:noFill/>
            <a:ln w="12700" cap="flat" cmpd="sng" algn="ctr">
              <a:gradFill flip="none" rotWithShape="1">
                <a:gsLst>
                  <a:gs pos="0">
                    <a:srgbClr val="FFFFFF"/>
                  </a:gs>
                  <a:gs pos="16000">
                    <a:srgbClr val="1F1F1F"/>
                  </a:gs>
                  <a:gs pos="17999">
                    <a:srgbClr val="FFFFFF"/>
                  </a:gs>
                  <a:gs pos="42000">
                    <a:srgbClr val="636363"/>
                  </a:gs>
                  <a:gs pos="53000">
                    <a:srgbClr val="CFCFCF"/>
                  </a:gs>
                  <a:gs pos="66000">
                    <a:srgbClr val="CFCFCF"/>
                  </a:gs>
                  <a:gs pos="75999">
                    <a:srgbClr val="1F1F1F"/>
                  </a:gs>
                  <a:gs pos="78999">
                    <a:srgbClr val="FFFFFF"/>
                  </a:gs>
                  <a:gs pos="100000">
                    <a:srgbClr val="7F7F7F"/>
                  </a:gs>
                </a:gsLst>
                <a:lin ang="0" scaled="1"/>
                <a:tileRect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sp>
        <p:nvSpPr>
          <p:cNvPr id="27" name="TextBox 26"/>
          <p:cNvSpPr txBox="1"/>
          <p:nvPr/>
        </p:nvSpPr>
        <p:spPr>
          <a:xfrm>
            <a:off x="0" y="7359409"/>
            <a:ext cx="11071497" cy="601931"/>
          </a:xfrm>
          <a:prstGeom prst="rect">
            <a:avLst/>
          </a:prstGeom>
          <a:gradFill flip="none" rotWithShape="1">
            <a:gsLst>
              <a:gs pos="0">
                <a:srgbClr val="5E9EFF">
                  <a:alpha val="43000"/>
                </a:srgbClr>
              </a:gs>
              <a:gs pos="39999">
                <a:srgbClr val="85C2FF">
                  <a:alpha val="32000"/>
                </a:srgbClr>
              </a:gs>
              <a:gs pos="70000">
                <a:schemeClr val="bg1">
                  <a:alpha val="62000"/>
                </a:schemeClr>
              </a:gs>
              <a:gs pos="100000">
                <a:srgbClr val="FFEBFA">
                  <a:alpha val="24000"/>
                </a:srgbClr>
              </a:gs>
            </a:gsLst>
            <a:lin ang="13500000" scaled="1"/>
            <a:tileRect/>
          </a:gradFill>
        </p:spPr>
        <p:txBody>
          <a:bodyPr wrap="square" lIns="108430" tIns="54215" rIns="108430" bIns="54215">
            <a:spAutoFit/>
          </a:bodyPr>
          <a:lstStyle/>
          <a:p>
            <a:pPr algn="ctr"/>
            <a:endParaRPr lang="ru-RU" sz="32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4" name="Picture 2" descr="E:\polyvid\ЛОГОТИП\POLIVID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127281" y="7401569"/>
            <a:ext cx="1501775" cy="447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-1"/>
            <a:ext cx="11053763" cy="792461"/>
          </a:xfrm>
        </p:spPr>
        <p:txBody>
          <a:bodyPr lIns="109183" tIns="54592" rIns="109183" bIns="54592">
            <a:normAutofit/>
          </a:bodyPr>
          <a:lstStyle/>
          <a:p>
            <a:pPr eaLnBrk="1" hangingPunct="1">
              <a:defRPr/>
            </a:pPr>
            <a:r>
              <a:rPr lang="ru-RU" sz="3600" b="1" dirty="0" smtClean="0">
                <a:ln w="15875">
                  <a:solidFill>
                    <a:schemeClr val="bg1"/>
                  </a:solidFill>
                </a:ln>
                <a:solidFill>
                  <a:srgbClr val="204590"/>
                </a:solidFill>
                <a:latin typeface="Tahoma" pitchFamily="34" charset="0"/>
                <a:cs typeface="Tahoma" pitchFamily="34" charset="0"/>
              </a:rPr>
              <a:t>Бортовые системы в эксплуатации</a:t>
            </a:r>
          </a:p>
        </p:txBody>
      </p:sp>
      <p:sp>
        <p:nvSpPr>
          <p:cNvPr id="21" name="Номер слайда 22"/>
          <p:cNvSpPr>
            <a:spLocks noGrp="1"/>
          </p:cNvSpPr>
          <p:nvPr>
            <p:ph type="sldNum" sz="quarter" idx="12"/>
          </p:nvPr>
        </p:nvSpPr>
        <p:spPr>
          <a:xfrm>
            <a:off x="0" y="7370762"/>
            <a:ext cx="883411" cy="550863"/>
          </a:xfrm>
        </p:spPr>
        <p:txBody>
          <a:bodyPr/>
          <a:lstStyle/>
          <a:p>
            <a:pPr algn="ctr">
              <a:defRPr/>
            </a:pPr>
            <a:fld id="{9CB7A910-CC60-4DFA-8ADA-29F86DF029D3}" type="slidenum">
              <a:rPr lang="ru-RU" smtClean="0">
                <a:solidFill>
                  <a:srgbClr val="204590"/>
                </a:solidFill>
              </a:rPr>
              <a:pPr algn="ctr">
                <a:defRPr/>
              </a:pPr>
              <a:t>15</a:t>
            </a:fld>
            <a:endParaRPr lang="ru-RU" dirty="0">
              <a:solidFill>
                <a:srgbClr val="204590"/>
              </a:solidFill>
            </a:endParaRPr>
          </a:p>
        </p:txBody>
      </p:sp>
      <p:pic>
        <p:nvPicPr>
          <p:cNvPr id="35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240601" y="835399"/>
            <a:ext cx="8560474" cy="64203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10" name="Straight Connector 12"/>
          <p:cNvCxnSpPr/>
          <p:nvPr/>
        </p:nvCxnSpPr>
        <p:spPr bwMode="auto">
          <a:xfrm flipV="1">
            <a:off x="0" y="7345187"/>
            <a:ext cx="11053763" cy="1"/>
          </a:xfrm>
          <a:prstGeom prst="line">
            <a:avLst/>
          </a:prstGeom>
          <a:noFill/>
          <a:ln w="6350" cap="flat" cmpd="sng" algn="ctr">
            <a:gradFill flip="none" rotWithShape="1">
              <a:gsLst>
                <a:gs pos="0">
                  <a:srgbClr val="FFFFFF"/>
                </a:gs>
                <a:gs pos="16000">
                  <a:srgbClr val="1F1F1F"/>
                </a:gs>
                <a:gs pos="17999">
                  <a:srgbClr val="FFFFFF"/>
                </a:gs>
                <a:gs pos="42000">
                  <a:srgbClr val="636363"/>
                </a:gs>
                <a:gs pos="53000">
                  <a:srgbClr val="CFCFCF"/>
                </a:gs>
                <a:gs pos="66000">
                  <a:srgbClr val="CFCFCF"/>
                </a:gs>
                <a:gs pos="75999">
                  <a:srgbClr val="1F1F1F"/>
                </a:gs>
                <a:gs pos="78999">
                  <a:srgbClr val="FFFFFF"/>
                </a:gs>
                <a:gs pos="100000">
                  <a:srgbClr val="7F7F7F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</p:cxnSp>
    </p:spTree>
  </p:cSld>
  <p:clrMapOvr>
    <a:masterClrMapping/>
  </p:clrMapOvr>
  <p:transition advClick="0" advTm="11000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Picture 2" descr="Rad_01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3" cstate="print">
            <a:clrChange>
              <a:clrFrom>
                <a:srgbClr val="FAF8F7"/>
              </a:clrFrom>
              <a:clrTo>
                <a:srgbClr val="FAF8F7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311907" y="960416"/>
            <a:ext cx="2921049" cy="2928958"/>
          </a:xfrm>
          <a:prstGeom prst="rect">
            <a:avLst/>
          </a:prstGeom>
          <a:noFill/>
          <a:ln/>
        </p:spPr>
      </p:pic>
      <p:grpSp>
        <p:nvGrpSpPr>
          <p:cNvPr id="2" name="Group 7"/>
          <p:cNvGrpSpPr>
            <a:grpSpLocks/>
          </p:cNvGrpSpPr>
          <p:nvPr/>
        </p:nvGrpSpPr>
        <p:grpSpPr bwMode="auto">
          <a:xfrm>
            <a:off x="0" y="72380"/>
            <a:ext cx="11053763" cy="720080"/>
            <a:chOff x="0" y="6181430"/>
            <a:chExt cx="9144000" cy="596915"/>
          </a:xfrm>
        </p:grpSpPr>
        <p:sp>
          <p:nvSpPr>
            <p:cNvPr id="12" name="TextBox 11"/>
            <p:cNvSpPr txBox="1"/>
            <p:nvPr/>
          </p:nvSpPr>
          <p:spPr>
            <a:xfrm>
              <a:off x="0" y="6181430"/>
              <a:ext cx="9144000" cy="580026"/>
            </a:xfrm>
            <a:prstGeom prst="rect">
              <a:avLst/>
            </a:prstGeom>
            <a:gradFill flip="none" rotWithShape="1">
              <a:gsLst>
                <a:gs pos="0">
                  <a:srgbClr val="5E9EFF">
                    <a:alpha val="9000"/>
                  </a:srgbClr>
                </a:gs>
                <a:gs pos="39999">
                  <a:schemeClr val="bg1">
                    <a:lumMod val="95000"/>
                  </a:schemeClr>
                </a:gs>
                <a:gs pos="55000">
                  <a:schemeClr val="bg1">
                    <a:alpha val="72000"/>
                  </a:schemeClr>
                </a:gs>
                <a:gs pos="100000">
                  <a:srgbClr val="FFEBFA">
                    <a:alpha val="11000"/>
                  </a:srgbClr>
                </a:gs>
              </a:gsLst>
              <a:lin ang="13500000" scaled="1"/>
              <a:tileRect/>
            </a:gradFill>
          </p:spPr>
          <p:txBody>
            <a:bodyPr wrap="square">
              <a:spAutoFit/>
            </a:bodyPr>
            <a:lstStyle/>
            <a:p>
              <a:pPr algn="ctr">
                <a:defRPr/>
              </a:pPr>
              <a:endParaRPr lang="en-US" sz="1400" b="1" dirty="0">
                <a:solidFill>
                  <a:srgbClr val="204590"/>
                </a:solidFill>
              </a:endParaRPr>
            </a:p>
            <a:p>
              <a:pPr algn="ctr">
                <a:defRPr/>
              </a:pPr>
              <a:endParaRPr lang="en-US" sz="1400" b="1" dirty="0">
                <a:solidFill>
                  <a:srgbClr val="204590"/>
                </a:solidFill>
              </a:endParaRPr>
            </a:p>
            <a:p>
              <a:pPr algn="ctr">
                <a:defRPr/>
              </a:pPr>
              <a:endParaRPr lang="ru-RU" sz="1400" b="1" dirty="0">
                <a:solidFill>
                  <a:srgbClr val="204590"/>
                </a:solidFill>
              </a:endParaRPr>
            </a:p>
          </p:txBody>
        </p:sp>
        <p:cxnSp>
          <p:nvCxnSpPr>
            <p:cNvPr id="13" name="Straight Connector 9"/>
            <p:cNvCxnSpPr/>
            <p:nvPr/>
          </p:nvCxnSpPr>
          <p:spPr bwMode="auto">
            <a:xfrm flipV="1">
              <a:off x="0" y="6778344"/>
              <a:ext cx="9144000" cy="1"/>
            </a:xfrm>
            <a:prstGeom prst="line">
              <a:avLst/>
            </a:prstGeom>
            <a:noFill/>
            <a:ln w="12700" cap="flat" cmpd="sng" algn="ctr">
              <a:gradFill flip="none" rotWithShape="1">
                <a:gsLst>
                  <a:gs pos="0">
                    <a:srgbClr val="FFFFFF"/>
                  </a:gs>
                  <a:gs pos="16000">
                    <a:srgbClr val="1F1F1F"/>
                  </a:gs>
                  <a:gs pos="17999">
                    <a:srgbClr val="FFFFFF"/>
                  </a:gs>
                  <a:gs pos="42000">
                    <a:srgbClr val="636363"/>
                  </a:gs>
                  <a:gs pos="53000">
                    <a:srgbClr val="CFCFCF"/>
                  </a:gs>
                  <a:gs pos="66000">
                    <a:srgbClr val="CFCFCF"/>
                  </a:gs>
                  <a:gs pos="75999">
                    <a:srgbClr val="1F1F1F"/>
                  </a:gs>
                  <a:gs pos="78999">
                    <a:srgbClr val="FFFFFF"/>
                  </a:gs>
                  <a:gs pos="100000">
                    <a:srgbClr val="7F7F7F"/>
                  </a:gs>
                </a:gsLst>
                <a:lin ang="0" scaled="1"/>
                <a:tileRect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cxnSp>
        <p:nvCxnSpPr>
          <p:cNvPr id="26" name="Straight Connector 12"/>
          <p:cNvCxnSpPr/>
          <p:nvPr/>
        </p:nvCxnSpPr>
        <p:spPr bwMode="auto">
          <a:xfrm flipV="1">
            <a:off x="0" y="7345187"/>
            <a:ext cx="11053763" cy="1"/>
          </a:xfrm>
          <a:prstGeom prst="line">
            <a:avLst/>
          </a:prstGeom>
          <a:noFill/>
          <a:ln w="6350" cap="flat" cmpd="sng" algn="ctr">
            <a:gradFill flip="none" rotWithShape="1">
              <a:gsLst>
                <a:gs pos="0">
                  <a:srgbClr val="FFFFFF"/>
                </a:gs>
                <a:gs pos="16000">
                  <a:srgbClr val="1F1F1F"/>
                </a:gs>
                <a:gs pos="17999">
                  <a:srgbClr val="FFFFFF"/>
                </a:gs>
                <a:gs pos="42000">
                  <a:srgbClr val="636363"/>
                </a:gs>
                <a:gs pos="53000">
                  <a:srgbClr val="CFCFCF"/>
                </a:gs>
                <a:gs pos="66000">
                  <a:srgbClr val="CFCFCF"/>
                </a:gs>
                <a:gs pos="75999">
                  <a:srgbClr val="1F1F1F"/>
                </a:gs>
                <a:gs pos="78999">
                  <a:srgbClr val="FFFFFF"/>
                </a:gs>
                <a:gs pos="100000">
                  <a:srgbClr val="7F7F7F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3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-1"/>
            <a:ext cx="11053763" cy="792461"/>
          </a:xfrm>
        </p:spPr>
        <p:txBody>
          <a:bodyPr lIns="109183" tIns="54592" rIns="109183" bIns="54592">
            <a:normAutofit/>
          </a:bodyPr>
          <a:lstStyle/>
          <a:p>
            <a:pPr eaLnBrk="1" hangingPunct="1">
              <a:defRPr/>
            </a:pPr>
            <a:r>
              <a:rPr lang="ru-RU" sz="3600" b="1" dirty="0" smtClean="0">
                <a:solidFill>
                  <a:srgbClr val="204590"/>
                </a:solidFill>
                <a:latin typeface="Tahoma" pitchFamily="34" charset="0"/>
              </a:rPr>
              <a:t>Система </a:t>
            </a:r>
            <a:r>
              <a:rPr lang="en-US" sz="3600" b="1" dirty="0" smtClean="0">
                <a:solidFill>
                  <a:srgbClr val="204590"/>
                </a:solidFill>
                <a:latin typeface="Tahoma" pitchFamily="34" charset="0"/>
              </a:rPr>
              <a:t>TETRA</a:t>
            </a:r>
            <a:r>
              <a:rPr lang="ru-RU" sz="3600" b="1" dirty="0" smtClean="0">
                <a:solidFill>
                  <a:srgbClr val="204590"/>
                </a:solidFill>
                <a:latin typeface="Tahoma" pitchFamily="34" charset="0"/>
              </a:rPr>
              <a:t> от</a:t>
            </a:r>
            <a:r>
              <a:rPr lang="en-US" sz="3600" b="1" dirty="0" smtClean="0">
                <a:solidFill>
                  <a:srgbClr val="204590"/>
                </a:solidFill>
                <a:latin typeface="Tahoma" pitchFamily="34" charset="0"/>
              </a:rPr>
              <a:t> NOKIA/EADS</a:t>
            </a:r>
            <a:endParaRPr lang="ru-RU" sz="3600" b="1" dirty="0" smtClean="0">
              <a:ln w="15875">
                <a:solidFill>
                  <a:schemeClr val="bg1"/>
                </a:solidFill>
              </a:ln>
              <a:solidFill>
                <a:srgbClr val="204590"/>
              </a:solidFill>
              <a:latin typeface="Tahoma" pitchFamily="34" charset="0"/>
              <a:cs typeface="Tahoma" pitchFamily="34" charset="0"/>
            </a:endParaRPr>
          </a:p>
        </p:txBody>
      </p:sp>
      <p:pic>
        <p:nvPicPr>
          <p:cNvPr id="32" name="Picture 45"/>
          <p:cNvPicPr>
            <a:picLocks noGrp="1" noChangeAspect="1" noChangeArrowheads="1"/>
          </p:cNvPicPr>
          <p:nvPr>
            <p:ph/>
          </p:nvPr>
        </p:nvPicPr>
        <p:blipFill>
          <a:blip r:embed="rId4"/>
          <a:srcRect/>
          <a:stretch>
            <a:fillRect/>
          </a:stretch>
        </p:blipFill>
        <p:spPr>
          <a:xfrm>
            <a:off x="7812897" y="888978"/>
            <a:ext cx="3032512" cy="2714644"/>
          </a:xfrm>
          <a:noFill/>
          <a:ln/>
        </p:spPr>
      </p:pic>
      <p:sp>
        <p:nvSpPr>
          <p:cNvPr id="33" name="Rectangle 47"/>
          <p:cNvSpPr>
            <a:spLocks noChangeArrowheads="1"/>
          </p:cNvSpPr>
          <p:nvPr/>
        </p:nvSpPr>
        <p:spPr bwMode="auto">
          <a:xfrm>
            <a:off x="2597923" y="888978"/>
            <a:ext cx="6276988" cy="181588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ru-RU" sz="1600" b="1" dirty="0" err="1" smtClean="0">
                <a:solidFill>
                  <a:srgbClr val="204590"/>
                </a:solidFill>
                <a:latin typeface="Tahoma" pitchFamily="34" charset="0"/>
              </a:rPr>
              <a:t>DXTip</a:t>
            </a:r>
            <a:r>
              <a:rPr lang="ru-RU" sz="1600" dirty="0" smtClean="0">
                <a:solidFill>
                  <a:srgbClr val="204590"/>
                </a:solidFill>
                <a:latin typeface="Tahoma" pitchFamily="34" charset="0"/>
              </a:rPr>
              <a:t> </a:t>
            </a:r>
            <a:r>
              <a:rPr lang="ru-RU" sz="1600" dirty="0">
                <a:solidFill>
                  <a:srgbClr val="204590"/>
                </a:solidFill>
                <a:latin typeface="Tahoma" pitchFamily="34" charset="0"/>
              </a:rPr>
              <a:t>- коммутатор </a:t>
            </a:r>
            <a:r>
              <a:rPr lang="ru-RU" sz="1600" dirty="0" smtClean="0">
                <a:solidFill>
                  <a:srgbClr val="204590"/>
                </a:solidFill>
                <a:latin typeface="Tahoma" pitchFamily="34" charset="0"/>
              </a:rPr>
              <a:t>мобильной связи </a:t>
            </a:r>
            <a:r>
              <a:rPr lang="en-US" sz="1600" dirty="0">
                <a:solidFill>
                  <a:srgbClr val="204590"/>
                </a:solidFill>
                <a:latin typeface="Tahoma" pitchFamily="34" charset="0"/>
              </a:rPr>
              <a:t>TETRA</a:t>
            </a:r>
            <a:endParaRPr lang="ru-RU" sz="1600" dirty="0">
              <a:solidFill>
                <a:srgbClr val="204590"/>
              </a:solidFill>
              <a:latin typeface="Tahoma" pitchFamily="34" charset="0"/>
            </a:endParaRPr>
          </a:p>
          <a:p>
            <a:r>
              <a:rPr lang="ru-RU" sz="1600" b="1" dirty="0" smtClean="0">
                <a:solidFill>
                  <a:srgbClr val="204590"/>
                </a:solidFill>
                <a:latin typeface="Tahoma" pitchFamily="34" charset="0"/>
              </a:rPr>
              <a:t>TBS</a:t>
            </a:r>
            <a:r>
              <a:rPr lang="ru-RU" sz="1600" dirty="0" smtClean="0">
                <a:solidFill>
                  <a:srgbClr val="204590"/>
                </a:solidFill>
                <a:latin typeface="Tahoma" pitchFamily="34" charset="0"/>
              </a:rPr>
              <a:t> </a:t>
            </a:r>
            <a:r>
              <a:rPr lang="ru-RU" sz="1600" dirty="0">
                <a:solidFill>
                  <a:srgbClr val="204590"/>
                </a:solidFill>
                <a:latin typeface="Tahoma" pitchFamily="34" charset="0"/>
              </a:rPr>
              <a:t>- базовая станция</a:t>
            </a:r>
            <a:r>
              <a:rPr lang="en-US" sz="1600" dirty="0">
                <a:solidFill>
                  <a:srgbClr val="204590"/>
                </a:solidFill>
                <a:latin typeface="Tahoma" pitchFamily="34" charset="0"/>
              </a:rPr>
              <a:t> </a:t>
            </a:r>
            <a:r>
              <a:rPr lang="en-US" sz="1600" dirty="0" smtClean="0">
                <a:solidFill>
                  <a:srgbClr val="204590"/>
                </a:solidFill>
                <a:latin typeface="Tahoma" pitchFamily="34" charset="0"/>
              </a:rPr>
              <a:t>TETRA</a:t>
            </a:r>
            <a:endParaRPr lang="ru-RU" sz="1600" b="1" dirty="0">
              <a:solidFill>
                <a:srgbClr val="204590"/>
              </a:solidFill>
              <a:latin typeface="Tahoma" pitchFamily="34" charset="0"/>
            </a:endParaRPr>
          </a:p>
          <a:p>
            <a:r>
              <a:rPr lang="ru-RU" sz="1600" b="1" dirty="0">
                <a:solidFill>
                  <a:srgbClr val="204590"/>
                </a:solidFill>
                <a:latin typeface="Tahoma" pitchFamily="34" charset="0"/>
              </a:rPr>
              <a:t>DWS</a:t>
            </a:r>
            <a:r>
              <a:rPr lang="en-US" sz="1600" b="1" dirty="0" smtClean="0">
                <a:solidFill>
                  <a:srgbClr val="204590"/>
                </a:solidFill>
                <a:latin typeface="Tahoma" pitchFamily="34" charset="0"/>
              </a:rPr>
              <a:t>e1</a:t>
            </a:r>
            <a:r>
              <a:rPr lang="ru-RU" sz="1600" dirty="0" smtClean="0">
                <a:solidFill>
                  <a:srgbClr val="204590"/>
                </a:solidFill>
                <a:latin typeface="Tahoma" pitchFamily="34" charset="0"/>
              </a:rPr>
              <a:t> </a:t>
            </a:r>
            <a:r>
              <a:rPr lang="ru-RU" sz="1600" dirty="0">
                <a:solidFill>
                  <a:srgbClr val="204590"/>
                </a:solidFill>
                <a:latin typeface="Tahoma" pitchFamily="34" charset="0"/>
              </a:rPr>
              <a:t>- диспетчерская </a:t>
            </a:r>
            <a:r>
              <a:rPr lang="ru-RU" sz="1600" dirty="0" smtClean="0">
                <a:solidFill>
                  <a:srgbClr val="204590"/>
                </a:solidFill>
                <a:latin typeface="Tahoma" pitchFamily="34" charset="0"/>
              </a:rPr>
              <a:t>рабочая станция</a:t>
            </a:r>
            <a:r>
              <a:rPr lang="en-US" sz="1600" dirty="0" smtClean="0">
                <a:solidFill>
                  <a:srgbClr val="204590"/>
                </a:solidFill>
                <a:latin typeface="Tahoma" pitchFamily="34" charset="0"/>
              </a:rPr>
              <a:t> </a:t>
            </a:r>
            <a:r>
              <a:rPr lang="en-US" sz="1600" dirty="0">
                <a:solidFill>
                  <a:srgbClr val="204590"/>
                </a:solidFill>
                <a:latin typeface="Tahoma" pitchFamily="34" charset="0"/>
              </a:rPr>
              <a:t>E1</a:t>
            </a:r>
            <a:endParaRPr lang="ru-RU" sz="1600" dirty="0">
              <a:solidFill>
                <a:srgbClr val="204590"/>
              </a:solidFill>
              <a:latin typeface="Tahoma" pitchFamily="34" charset="0"/>
            </a:endParaRPr>
          </a:p>
          <a:p>
            <a:r>
              <a:rPr lang="ru-RU" sz="1600" b="1" dirty="0">
                <a:solidFill>
                  <a:srgbClr val="204590"/>
                </a:solidFill>
                <a:latin typeface="Tahoma" pitchFamily="34" charset="0"/>
              </a:rPr>
              <a:t>DWS</a:t>
            </a:r>
            <a:r>
              <a:rPr lang="en-US" sz="1600" b="1" dirty="0" err="1" smtClean="0">
                <a:solidFill>
                  <a:srgbClr val="204590"/>
                </a:solidFill>
                <a:latin typeface="Tahoma" pitchFamily="34" charset="0"/>
              </a:rPr>
              <a:t>i</a:t>
            </a:r>
            <a:r>
              <a:rPr lang="ru-RU" sz="1600" b="1" dirty="0" smtClean="0">
                <a:solidFill>
                  <a:srgbClr val="204590"/>
                </a:solidFill>
                <a:latin typeface="Tahoma" pitchFamily="34" charset="0"/>
              </a:rPr>
              <a:t> </a:t>
            </a:r>
            <a:r>
              <a:rPr lang="ru-RU" sz="1600" dirty="0" smtClean="0">
                <a:solidFill>
                  <a:srgbClr val="204590"/>
                </a:solidFill>
                <a:latin typeface="Tahoma" pitchFamily="34" charset="0"/>
              </a:rPr>
              <a:t>- </a:t>
            </a:r>
            <a:r>
              <a:rPr lang="ru-RU" sz="1600" dirty="0">
                <a:solidFill>
                  <a:srgbClr val="204590"/>
                </a:solidFill>
                <a:latin typeface="Tahoma" pitchFamily="34" charset="0"/>
              </a:rPr>
              <a:t>диспетчерская </a:t>
            </a:r>
            <a:r>
              <a:rPr lang="ru-RU" sz="1600" dirty="0" smtClean="0">
                <a:solidFill>
                  <a:srgbClr val="204590"/>
                </a:solidFill>
                <a:latin typeface="Tahoma" pitchFamily="34" charset="0"/>
              </a:rPr>
              <a:t>рабочая станция</a:t>
            </a:r>
            <a:r>
              <a:rPr lang="en-US" sz="1600" dirty="0" smtClean="0">
                <a:solidFill>
                  <a:srgbClr val="204590"/>
                </a:solidFill>
                <a:latin typeface="Tahoma" pitchFamily="34" charset="0"/>
              </a:rPr>
              <a:t> </a:t>
            </a:r>
            <a:r>
              <a:rPr lang="en-US" sz="1600" dirty="0">
                <a:solidFill>
                  <a:srgbClr val="204590"/>
                </a:solidFill>
                <a:latin typeface="Tahoma" pitchFamily="34" charset="0"/>
              </a:rPr>
              <a:t>ISDN</a:t>
            </a:r>
            <a:endParaRPr lang="ru-RU" sz="1600" dirty="0">
              <a:solidFill>
                <a:srgbClr val="204590"/>
              </a:solidFill>
              <a:latin typeface="Tahoma" pitchFamily="34" charset="0"/>
            </a:endParaRPr>
          </a:p>
          <a:p>
            <a:r>
              <a:rPr lang="ru-RU" sz="1600" b="1" dirty="0" smtClean="0">
                <a:solidFill>
                  <a:srgbClr val="204590"/>
                </a:solidFill>
                <a:latin typeface="Tahoma" pitchFamily="34" charset="0"/>
              </a:rPr>
              <a:t>PSTN </a:t>
            </a:r>
            <a:r>
              <a:rPr lang="ru-RU" sz="1600" dirty="0" smtClean="0">
                <a:solidFill>
                  <a:srgbClr val="204590"/>
                </a:solidFill>
                <a:latin typeface="Tahoma" pitchFamily="34" charset="0"/>
              </a:rPr>
              <a:t>- </a:t>
            </a:r>
            <a:r>
              <a:rPr lang="ru-RU" sz="1600" dirty="0">
                <a:solidFill>
                  <a:srgbClr val="204590"/>
                </a:solidFill>
                <a:latin typeface="Tahoma" pitchFamily="34" charset="0"/>
              </a:rPr>
              <a:t>телефонная сеть </a:t>
            </a:r>
            <a:r>
              <a:rPr lang="ru-RU" sz="1600" dirty="0" smtClean="0">
                <a:solidFill>
                  <a:srgbClr val="204590"/>
                </a:solidFill>
                <a:latin typeface="Tahoma" pitchFamily="34" charset="0"/>
              </a:rPr>
              <a:t>общего пользования</a:t>
            </a:r>
            <a:endParaRPr lang="ru-RU" sz="1600" dirty="0">
              <a:solidFill>
                <a:srgbClr val="204590"/>
              </a:solidFill>
              <a:latin typeface="Tahoma" pitchFamily="34" charset="0"/>
            </a:endParaRPr>
          </a:p>
          <a:p>
            <a:r>
              <a:rPr lang="ru-RU" sz="1600" b="1" dirty="0" smtClean="0">
                <a:solidFill>
                  <a:srgbClr val="204590"/>
                </a:solidFill>
                <a:latin typeface="Tahoma" pitchFamily="34" charset="0"/>
              </a:rPr>
              <a:t>CDD</a:t>
            </a:r>
            <a:r>
              <a:rPr lang="ru-RU" sz="1600" dirty="0" smtClean="0">
                <a:solidFill>
                  <a:srgbClr val="204590"/>
                </a:solidFill>
                <a:latin typeface="Tahoma" pitchFamily="34" charset="0"/>
              </a:rPr>
              <a:t>-сервер </a:t>
            </a:r>
            <a:r>
              <a:rPr lang="ru-RU" sz="1600" dirty="0">
                <a:solidFill>
                  <a:srgbClr val="204590"/>
                </a:solidFill>
                <a:latin typeface="Tahoma" pitchFamily="34" charset="0"/>
              </a:rPr>
              <a:t>конфигурирования </a:t>
            </a:r>
            <a:r>
              <a:rPr lang="ru-RU" sz="1600" dirty="0" smtClean="0">
                <a:solidFill>
                  <a:srgbClr val="204590"/>
                </a:solidFill>
                <a:latin typeface="Tahoma" pitchFamily="34" charset="0"/>
              </a:rPr>
              <a:t>и распределения </a:t>
            </a:r>
            <a:r>
              <a:rPr lang="ru-RU" sz="1600" dirty="0">
                <a:solidFill>
                  <a:srgbClr val="204590"/>
                </a:solidFill>
                <a:latin typeface="Tahoma" pitchFamily="34" charset="0"/>
              </a:rPr>
              <a:t>данных</a:t>
            </a:r>
            <a:endParaRPr lang="en-US" sz="1600" dirty="0">
              <a:solidFill>
                <a:srgbClr val="204590"/>
              </a:solidFill>
              <a:latin typeface="Tahoma" pitchFamily="34" charset="0"/>
            </a:endParaRPr>
          </a:p>
          <a:p>
            <a:r>
              <a:rPr lang="en-US" sz="1600" b="1" dirty="0" err="1" smtClean="0">
                <a:solidFill>
                  <a:srgbClr val="204590"/>
                </a:solidFill>
                <a:latin typeface="Tahoma" pitchFamily="34" charset="0"/>
              </a:rPr>
              <a:t>NetAct</a:t>
            </a:r>
            <a:r>
              <a:rPr lang="en-US" sz="1600" dirty="0" smtClean="0">
                <a:solidFill>
                  <a:srgbClr val="204590"/>
                </a:solidFill>
                <a:latin typeface="Tahoma" pitchFamily="34" charset="0"/>
              </a:rPr>
              <a:t> </a:t>
            </a:r>
            <a:r>
              <a:rPr lang="en-US" sz="1600" dirty="0">
                <a:solidFill>
                  <a:srgbClr val="204590"/>
                </a:solidFill>
                <a:latin typeface="Tahoma" pitchFamily="34" charset="0"/>
              </a:rPr>
              <a:t>- </a:t>
            </a:r>
            <a:r>
              <a:rPr lang="ru-RU" sz="1600" dirty="0">
                <a:solidFill>
                  <a:srgbClr val="204590"/>
                </a:solidFill>
                <a:latin typeface="Tahoma" pitchFamily="34" charset="0"/>
              </a:rPr>
              <a:t>система управления сетью</a:t>
            </a:r>
          </a:p>
        </p:txBody>
      </p:sp>
      <p:pic>
        <p:nvPicPr>
          <p:cNvPr id="34" name="Picture 8"/>
          <p:cNvPicPr>
            <a:picLocks noGrp="1" noChangeAspect="1" noChangeArrowheads="1"/>
          </p:cNvPicPr>
          <p:nvPr>
            <p:ph/>
          </p:nvPr>
        </p:nvPicPr>
        <p:blipFill>
          <a:blip r:embed="rId5"/>
          <a:srcRect/>
          <a:stretch>
            <a:fillRect/>
          </a:stretch>
        </p:blipFill>
        <p:spPr>
          <a:xfrm>
            <a:off x="383345" y="4032250"/>
            <a:ext cx="2428669" cy="3286148"/>
          </a:xfrm>
          <a:noFill/>
          <a:ln/>
        </p:spPr>
      </p:pic>
      <p:sp>
        <p:nvSpPr>
          <p:cNvPr id="35" name="Rectangle 10"/>
          <p:cNvSpPr>
            <a:spLocks noChangeArrowheads="1"/>
          </p:cNvSpPr>
          <p:nvPr/>
        </p:nvSpPr>
        <p:spPr bwMode="auto">
          <a:xfrm>
            <a:off x="2883675" y="4603754"/>
            <a:ext cx="6357982" cy="285752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0488" tIns="44450" rIns="90488" bIns="44450"/>
          <a:lstStyle/>
          <a:p>
            <a:pPr marL="280988" indent="-280988" defTabSz="762000">
              <a:spcBef>
                <a:spcPct val="20000"/>
              </a:spcBef>
            </a:pPr>
            <a:r>
              <a:rPr lang="ru-RU" sz="1600" b="1" u="sng" dirty="0">
                <a:solidFill>
                  <a:srgbClr val="204590"/>
                </a:solidFill>
                <a:latin typeface="Tahoma" pitchFamily="34" charset="0"/>
              </a:rPr>
              <a:t>Основные характеристики </a:t>
            </a:r>
            <a:r>
              <a:rPr lang="en-US" sz="1600" b="1" u="sng" dirty="0" err="1">
                <a:solidFill>
                  <a:srgbClr val="204590"/>
                </a:solidFill>
                <a:latin typeface="Tahoma" pitchFamily="34" charset="0"/>
              </a:rPr>
              <a:t>DXTip</a:t>
            </a:r>
            <a:r>
              <a:rPr lang="en-US" sz="1600" b="1" u="sng" dirty="0">
                <a:solidFill>
                  <a:srgbClr val="204590"/>
                </a:solidFill>
                <a:latin typeface="Tahoma" pitchFamily="34" charset="0"/>
              </a:rPr>
              <a:t> 1-cab</a:t>
            </a:r>
            <a:r>
              <a:rPr lang="en-US" sz="1600" b="1" u="sng" dirty="0" smtClean="0">
                <a:solidFill>
                  <a:srgbClr val="204590"/>
                </a:solidFill>
                <a:latin typeface="Tahoma" pitchFamily="34" charset="0"/>
              </a:rPr>
              <a:t>.</a:t>
            </a:r>
            <a:endParaRPr lang="en-US" sz="1600" dirty="0">
              <a:solidFill>
                <a:srgbClr val="204590"/>
              </a:solidFill>
              <a:latin typeface="Tahoma" pitchFamily="34" charset="0"/>
            </a:endParaRPr>
          </a:p>
          <a:p>
            <a:pPr marL="280988" indent="-280988" defTabSz="762000">
              <a:spcBef>
                <a:spcPct val="20000"/>
              </a:spcBef>
            </a:pPr>
            <a:r>
              <a:rPr lang="ru-RU" sz="1600" dirty="0">
                <a:solidFill>
                  <a:srgbClr val="204590"/>
                </a:solidFill>
                <a:latin typeface="Tahoma" pitchFamily="34" charset="0"/>
              </a:rPr>
              <a:t>Абонентская база данных </a:t>
            </a:r>
            <a:r>
              <a:rPr lang="ru-RU" sz="1600" dirty="0" smtClean="0">
                <a:solidFill>
                  <a:srgbClr val="204590"/>
                </a:solidFill>
                <a:latin typeface="Tahoma" pitchFamily="34" charset="0"/>
              </a:rPr>
              <a:t>HLR </a:t>
            </a:r>
            <a:r>
              <a:rPr lang="ru-RU" sz="1600" b="1" dirty="0" smtClean="0">
                <a:solidFill>
                  <a:srgbClr val="204590"/>
                </a:solidFill>
                <a:latin typeface="Tahoma" pitchFamily="34" charset="0"/>
              </a:rPr>
              <a:t>- </a:t>
            </a:r>
            <a:r>
              <a:rPr lang="en-US" sz="1600" b="1" dirty="0" smtClean="0">
                <a:solidFill>
                  <a:srgbClr val="204590"/>
                </a:solidFill>
                <a:latin typeface="Tahoma" pitchFamily="34" charset="0"/>
              </a:rPr>
              <a:t>2</a:t>
            </a:r>
            <a:r>
              <a:rPr lang="ru-RU" sz="1600" b="1" dirty="0" smtClean="0">
                <a:solidFill>
                  <a:srgbClr val="204590"/>
                </a:solidFill>
                <a:latin typeface="Tahoma" pitchFamily="34" charset="0"/>
              </a:rPr>
              <a:t>5 000</a:t>
            </a:r>
            <a:r>
              <a:rPr lang="ru-RU" sz="1600" dirty="0" smtClean="0">
                <a:solidFill>
                  <a:srgbClr val="204590"/>
                </a:solidFill>
                <a:latin typeface="Tahoma" pitchFamily="34" charset="0"/>
              </a:rPr>
              <a:t> абонентов </a:t>
            </a:r>
            <a:endParaRPr lang="ru-RU" sz="1600" dirty="0">
              <a:solidFill>
                <a:srgbClr val="204590"/>
              </a:solidFill>
              <a:latin typeface="Tahoma" pitchFamily="34" charset="0"/>
            </a:endParaRPr>
          </a:p>
          <a:p>
            <a:pPr defTabSz="762000">
              <a:spcBef>
                <a:spcPct val="20000"/>
              </a:spcBef>
            </a:pPr>
            <a:r>
              <a:rPr lang="ru-RU" sz="1600" dirty="0">
                <a:solidFill>
                  <a:srgbClr val="204590"/>
                </a:solidFill>
                <a:latin typeface="Tahoma" pitchFamily="34" charset="0"/>
              </a:rPr>
              <a:t>DXTip-1cab может работать с максимум </a:t>
            </a:r>
            <a:r>
              <a:rPr lang="ru-RU" sz="1600" b="1" dirty="0">
                <a:solidFill>
                  <a:srgbClr val="204590"/>
                </a:solidFill>
                <a:latin typeface="Tahoma" pitchFamily="34" charset="0"/>
              </a:rPr>
              <a:t>64 </a:t>
            </a:r>
            <a:r>
              <a:rPr lang="ru-RU" sz="1600" b="1" dirty="0" smtClean="0">
                <a:solidFill>
                  <a:srgbClr val="204590"/>
                </a:solidFill>
                <a:latin typeface="Tahoma" pitchFamily="34" charset="0"/>
              </a:rPr>
              <a:t>несущими </a:t>
            </a:r>
            <a:r>
              <a:rPr lang="ru-RU" sz="1600" dirty="0" smtClean="0">
                <a:solidFill>
                  <a:srgbClr val="204590"/>
                </a:solidFill>
                <a:latin typeface="Tahoma" pitchFamily="34" charset="0"/>
              </a:rPr>
              <a:t>частотами </a:t>
            </a:r>
            <a:r>
              <a:rPr lang="ru-RU" sz="1600" dirty="0">
                <a:solidFill>
                  <a:srgbClr val="204590"/>
                </a:solidFill>
                <a:latin typeface="Tahoma" pitchFamily="34" charset="0"/>
              </a:rPr>
              <a:t>TETRA, </a:t>
            </a:r>
            <a:r>
              <a:rPr lang="ru-RU" sz="1600" b="1" dirty="0">
                <a:solidFill>
                  <a:srgbClr val="204590"/>
                </a:solidFill>
                <a:latin typeface="Tahoma" pitchFamily="34" charset="0"/>
              </a:rPr>
              <a:t>т.е. 256 логическими каналами</a:t>
            </a:r>
            <a:r>
              <a:rPr lang="ru-RU" sz="1600" dirty="0">
                <a:solidFill>
                  <a:srgbClr val="204590"/>
                </a:solidFill>
                <a:latin typeface="Tahoma" pitchFamily="34" charset="0"/>
              </a:rPr>
              <a:t>, распределенными по максимум </a:t>
            </a:r>
            <a:r>
              <a:rPr lang="ru-RU" sz="1600" b="1" dirty="0">
                <a:solidFill>
                  <a:srgbClr val="204590"/>
                </a:solidFill>
                <a:latin typeface="Tahoma" pitchFamily="34" charset="0"/>
              </a:rPr>
              <a:t>64 базовым станциям</a:t>
            </a:r>
            <a:r>
              <a:rPr lang="ru-RU" sz="1600" dirty="0" smtClean="0">
                <a:solidFill>
                  <a:srgbClr val="204590"/>
                </a:solidFill>
                <a:latin typeface="Tahoma" pitchFamily="34" charset="0"/>
              </a:rPr>
              <a:t>.</a:t>
            </a:r>
            <a:endParaRPr lang="ru-RU" sz="1600" dirty="0">
              <a:solidFill>
                <a:srgbClr val="204590"/>
              </a:solidFill>
              <a:latin typeface="Tahoma" pitchFamily="34" charset="0"/>
            </a:endParaRPr>
          </a:p>
          <a:p>
            <a:pPr defTabSz="762000">
              <a:spcBef>
                <a:spcPct val="20000"/>
              </a:spcBef>
            </a:pPr>
            <a:r>
              <a:rPr lang="ru-RU" sz="1600" dirty="0">
                <a:solidFill>
                  <a:srgbClr val="204590"/>
                </a:solidFill>
                <a:latin typeface="Tahoma" pitchFamily="34" charset="0"/>
              </a:rPr>
              <a:t>DXTip-1cab имеет до </a:t>
            </a:r>
            <a:r>
              <a:rPr lang="ru-RU" sz="1600" b="1" dirty="0">
                <a:solidFill>
                  <a:srgbClr val="204590"/>
                </a:solidFill>
                <a:latin typeface="Tahoma" pitchFamily="34" charset="0"/>
              </a:rPr>
              <a:t>16 ISDN PRA (30B+D</a:t>
            </a:r>
            <a:r>
              <a:rPr lang="ru-RU" sz="1600" dirty="0">
                <a:solidFill>
                  <a:srgbClr val="204590"/>
                </a:solidFill>
                <a:latin typeface="Tahoma" pitchFamily="34" charset="0"/>
              </a:rPr>
              <a:t>) интерфейсов, что соответствует 480 ISDN B-каналам для передачи голоса и данных в/с PSTN и PABX</a:t>
            </a:r>
            <a:r>
              <a:rPr lang="ru-RU" sz="1600" dirty="0" smtClean="0">
                <a:solidFill>
                  <a:srgbClr val="204590"/>
                </a:solidFill>
                <a:latin typeface="Tahoma" pitchFamily="34" charset="0"/>
              </a:rPr>
              <a:t>.</a:t>
            </a:r>
            <a:endParaRPr lang="ru-RU" sz="1600" dirty="0">
              <a:solidFill>
                <a:srgbClr val="204590"/>
              </a:solidFill>
              <a:latin typeface="Tahoma" pitchFamily="34" charset="0"/>
            </a:endParaRPr>
          </a:p>
          <a:p>
            <a:pPr defTabSz="762000">
              <a:spcBef>
                <a:spcPct val="20000"/>
              </a:spcBef>
              <a:tabLst>
                <a:tab pos="180975" algn="l"/>
              </a:tabLst>
            </a:pPr>
            <a:r>
              <a:rPr lang="ru-RU" sz="1600" dirty="0">
                <a:solidFill>
                  <a:srgbClr val="204590"/>
                </a:solidFill>
                <a:latin typeface="Tahoma" pitchFamily="34" charset="0"/>
              </a:rPr>
              <a:t>DXTip-1cab может работать с </a:t>
            </a:r>
            <a:r>
              <a:rPr lang="ru-RU" sz="1600" dirty="0" smtClean="0">
                <a:solidFill>
                  <a:srgbClr val="204590"/>
                </a:solidFill>
                <a:latin typeface="Tahoma" pitchFamily="34" charset="0"/>
              </a:rPr>
              <a:t>максимум </a:t>
            </a:r>
            <a:r>
              <a:rPr lang="ru-RU" sz="1600" b="1" dirty="0" smtClean="0">
                <a:solidFill>
                  <a:srgbClr val="204590"/>
                </a:solidFill>
                <a:latin typeface="Tahoma" pitchFamily="34" charset="0"/>
              </a:rPr>
              <a:t>64 </a:t>
            </a:r>
            <a:r>
              <a:rPr lang="ru-RU" sz="1600" b="1" dirty="0">
                <a:solidFill>
                  <a:srgbClr val="204590"/>
                </a:solidFill>
                <a:latin typeface="Tahoma" pitchFamily="34" charset="0"/>
              </a:rPr>
              <a:t>диспетчерскими рабочими станциями </a:t>
            </a:r>
            <a:r>
              <a:rPr lang="en-US" sz="1600" b="1" dirty="0">
                <a:solidFill>
                  <a:srgbClr val="204590"/>
                </a:solidFill>
                <a:latin typeface="Tahoma" pitchFamily="34" charset="0"/>
              </a:rPr>
              <a:t>DWS</a:t>
            </a:r>
            <a:r>
              <a:rPr lang="ru-RU" sz="1600" b="1" dirty="0">
                <a:solidFill>
                  <a:srgbClr val="204590"/>
                </a:solidFill>
                <a:latin typeface="Tahoma" pitchFamily="34" charset="0"/>
              </a:rPr>
              <a:t> </a:t>
            </a:r>
            <a:r>
              <a:rPr lang="ru-RU" sz="1600" dirty="0">
                <a:solidFill>
                  <a:srgbClr val="204590"/>
                </a:solidFill>
                <a:latin typeface="Tahoma" pitchFamily="34" charset="0"/>
              </a:rPr>
              <a:t>всех типов.</a:t>
            </a:r>
          </a:p>
        </p:txBody>
      </p:sp>
      <p:pic>
        <p:nvPicPr>
          <p:cNvPr id="36" name="Picture 14"/>
          <p:cNvPicPr>
            <a:picLocks noGrp="1" noChangeAspect="1" noChangeArrowheads="1"/>
          </p:cNvPicPr>
          <p:nvPr>
            <p:ph/>
          </p:nvPr>
        </p:nvPicPr>
        <p:blipFill>
          <a:blip r:embed="rId6"/>
          <a:srcRect/>
          <a:stretch>
            <a:fillRect/>
          </a:stretch>
        </p:blipFill>
        <p:spPr>
          <a:xfrm>
            <a:off x="9170219" y="3714498"/>
            <a:ext cx="1357322" cy="3532462"/>
          </a:xfrm>
          <a:noFill/>
          <a:ln/>
        </p:spPr>
      </p:pic>
      <p:sp>
        <p:nvSpPr>
          <p:cNvPr id="37" name="Rectangle 13"/>
          <p:cNvSpPr>
            <a:spLocks noChangeArrowheads="1"/>
          </p:cNvSpPr>
          <p:nvPr/>
        </p:nvSpPr>
        <p:spPr bwMode="auto">
          <a:xfrm>
            <a:off x="3383741" y="2532052"/>
            <a:ext cx="4929222" cy="241456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0488" tIns="44450" rIns="90488" bIns="44450" anchor="ctr"/>
          <a:lstStyle/>
          <a:p>
            <a:r>
              <a:rPr lang="ru-RU" sz="1600" b="1" u="sng" dirty="0">
                <a:solidFill>
                  <a:srgbClr val="204590"/>
                </a:solidFill>
                <a:latin typeface="Tahoma" pitchFamily="34" charset="0"/>
              </a:rPr>
              <a:t>Основные технические характеристики TBS </a:t>
            </a:r>
            <a:r>
              <a:rPr lang="ru-RU" sz="1600" dirty="0">
                <a:solidFill>
                  <a:srgbClr val="204590"/>
                </a:solidFill>
                <a:latin typeface="Tahoma" pitchFamily="34" charset="0"/>
              </a:rPr>
              <a:t/>
            </a:r>
            <a:br>
              <a:rPr lang="ru-RU" sz="1600" dirty="0">
                <a:solidFill>
                  <a:srgbClr val="204590"/>
                </a:solidFill>
                <a:latin typeface="Tahoma" pitchFamily="34" charset="0"/>
              </a:rPr>
            </a:br>
            <a:r>
              <a:rPr lang="ru-RU" sz="1400" dirty="0">
                <a:solidFill>
                  <a:srgbClr val="204590"/>
                </a:solidFill>
                <a:latin typeface="Tahoma" pitchFamily="34" charset="0"/>
              </a:rPr>
              <a:t>Диапазоны частот: </a:t>
            </a:r>
            <a:r>
              <a:rPr lang="ru-RU" sz="1400" b="1" dirty="0">
                <a:solidFill>
                  <a:srgbClr val="204590"/>
                </a:solidFill>
                <a:latin typeface="Tahoma" pitchFamily="34" charset="0"/>
              </a:rPr>
              <a:t>380-400 </a:t>
            </a:r>
            <a:r>
              <a:rPr lang="ru-RU" sz="1400" b="1" dirty="0" smtClean="0">
                <a:solidFill>
                  <a:srgbClr val="204590"/>
                </a:solidFill>
                <a:latin typeface="Tahoma" pitchFamily="34" charset="0"/>
              </a:rPr>
              <a:t>МГц, 410-430 МГц,</a:t>
            </a:r>
            <a:r>
              <a:rPr lang="ru-RU" sz="1400" b="1" dirty="0">
                <a:solidFill>
                  <a:srgbClr val="204590"/>
                </a:solidFill>
                <a:latin typeface="Tahoma" pitchFamily="34" charset="0"/>
              </a:rPr>
              <a:t/>
            </a:r>
            <a:br>
              <a:rPr lang="ru-RU" sz="1400" b="1" dirty="0">
                <a:solidFill>
                  <a:srgbClr val="204590"/>
                </a:solidFill>
                <a:latin typeface="Tahoma" pitchFamily="34" charset="0"/>
              </a:rPr>
            </a:br>
            <a:r>
              <a:rPr lang="en-US" sz="1400" b="1" dirty="0">
                <a:solidFill>
                  <a:srgbClr val="204590"/>
                </a:solidFill>
                <a:latin typeface="Tahoma" pitchFamily="34" charset="0"/>
              </a:rPr>
              <a:t>	              450-470 </a:t>
            </a:r>
            <a:r>
              <a:rPr lang="ru-RU" sz="1400" b="1" dirty="0" smtClean="0">
                <a:solidFill>
                  <a:srgbClr val="204590"/>
                </a:solidFill>
                <a:latin typeface="Tahoma" pitchFamily="34" charset="0"/>
              </a:rPr>
              <a:t>МГц, </a:t>
            </a:r>
            <a:r>
              <a:rPr lang="ru-RU" sz="1400" b="1" dirty="0">
                <a:solidFill>
                  <a:srgbClr val="204590"/>
                </a:solidFill>
                <a:latin typeface="Tahoma" pitchFamily="34" charset="0"/>
              </a:rPr>
              <a:t>300МГц, 800 </a:t>
            </a:r>
            <a:r>
              <a:rPr lang="ru-RU" sz="1400" b="1" dirty="0" smtClean="0">
                <a:solidFill>
                  <a:srgbClr val="204590"/>
                </a:solidFill>
                <a:latin typeface="Tahoma" pitchFamily="34" charset="0"/>
              </a:rPr>
              <a:t>МГц</a:t>
            </a:r>
            <a:r>
              <a:rPr lang="ru-RU" sz="1400" dirty="0">
                <a:solidFill>
                  <a:srgbClr val="204590"/>
                </a:solidFill>
                <a:latin typeface="Tahoma" pitchFamily="34" charset="0"/>
              </a:rPr>
              <a:t/>
            </a:r>
            <a:br>
              <a:rPr lang="ru-RU" sz="1400" dirty="0">
                <a:solidFill>
                  <a:srgbClr val="204590"/>
                </a:solidFill>
                <a:latin typeface="Tahoma" pitchFamily="34" charset="0"/>
              </a:rPr>
            </a:br>
            <a:r>
              <a:rPr lang="ru-RU" sz="1400" dirty="0">
                <a:solidFill>
                  <a:srgbClr val="204590"/>
                </a:solidFill>
                <a:latin typeface="Tahoma" pitchFamily="34" charset="0"/>
              </a:rPr>
              <a:t>Мощность излучения БС: </a:t>
            </a:r>
            <a:r>
              <a:rPr lang="ru-RU" sz="1400" b="1" dirty="0">
                <a:solidFill>
                  <a:srgbClr val="204590"/>
                </a:solidFill>
                <a:latin typeface="Tahoma" pitchFamily="34" charset="0"/>
              </a:rPr>
              <a:t>25 </a:t>
            </a:r>
            <a:r>
              <a:rPr lang="ru-RU" sz="1400" b="1" dirty="0" smtClean="0">
                <a:solidFill>
                  <a:srgbClr val="204590"/>
                </a:solidFill>
                <a:latin typeface="Tahoma" pitchFamily="34" charset="0"/>
              </a:rPr>
              <a:t>Вт</a:t>
            </a:r>
            <a:r>
              <a:rPr lang="ru-RU" sz="1400" dirty="0">
                <a:solidFill>
                  <a:srgbClr val="204590"/>
                </a:solidFill>
                <a:latin typeface="Tahoma" pitchFamily="34" charset="0"/>
              </a:rPr>
              <a:t/>
            </a:r>
            <a:br>
              <a:rPr lang="ru-RU" sz="1400" dirty="0">
                <a:solidFill>
                  <a:srgbClr val="204590"/>
                </a:solidFill>
                <a:latin typeface="Tahoma" pitchFamily="34" charset="0"/>
              </a:rPr>
            </a:br>
            <a:r>
              <a:rPr lang="ru-RU" sz="1400" dirty="0" err="1">
                <a:solidFill>
                  <a:srgbClr val="204590"/>
                </a:solidFill>
                <a:latin typeface="Tahoma" pitchFamily="34" charset="0"/>
              </a:rPr>
              <a:t>Динамич</a:t>
            </a:r>
            <a:r>
              <a:rPr lang="ru-RU" sz="1400" dirty="0">
                <a:solidFill>
                  <a:srgbClr val="204590"/>
                </a:solidFill>
                <a:latin typeface="Tahoma" pitchFamily="34" charset="0"/>
              </a:rPr>
              <a:t>. чувствительность: </a:t>
            </a:r>
            <a:r>
              <a:rPr lang="en-US" sz="1400" b="1" dirty="0">
                <a:solidFill>
                  <a:srgbClr val="204590"/>
                </a:solidFill>
                <a:latin typeface="Tahoma" pitchFamily="34" charset="0"/>
              </a:rPr>
              <a:t>&lt;</a:t>
            </a:r>
            <a:r>
              <a:rPr lang="ru-RU" sz="1400" b="1" dirty="0">
                <a:solidFill>
                  <a:srgbClr val="204590"/>
                </a:solidFill>
                <a:latin typeface="Tahoma" pitchFamily="34" charset="0"/>
              </a:rPr>
              <a:t>-109 </a:t>
            </a:r>
            <a:r>
              <a:rPr lang="en-US" sz="1400" b="1" dirty="0" err="1">
                <a:solidFill>
                  <a:srgbClr val="204590"/>
                </a:solidFill>
                <a:latin typeface="Tahoma" pitchFamily="34" charset="0"/>
              </a:rPr>
              <a:t>dBm</a:t>
            </a:r>
            <a:r>
              <a:rPr lang="en-US" sz="1400" dirty="0">
                <a:solidFill>
                  <a:srgbClr val="204590"/>
                </a:solidFill>
                <a:latin typeface="Tahoma" pitchFamily="34" charset="0"/>
              </a:rPr>
              <a:t> (BER 4%)</a:t>
            </a:r>
            <a:br>
              <a:rPr lang="en-US" sz="1400" dirty="0">
                <a:solidFill>
                  <a:srgbClr val="204590"/>
                </a:solidFill>
                <a:latin typeface="Tahoma" pitchFamily="34" charset="0"/>
              </a:rPr>
            </a:br>
            <a:r>
              <a:rPr lang="ru-RU" sz="1400" dirty="0" smtClean="0">
                <a:solidFill>
                  <a:srgbClr val="204590"/>
                </a:solidFill>
                <a:latin typeface="Tahoma" pitchFamily="34" charset="0"/>
              </a:rPr>
              <a:t>Дуплексный </a:t>
            </a:r>
            <a:r>
              <a:rPr lang="ru-RU" sz="1400" dirty="0">
                <a:solidFill>
                  <a:srgbClr val="204590"/>
                </a:solidFill>
                <a:latin typeface="Tahoma" pitchFamily="34" charset="0"/>
              </a:rPr>
              <a:t>разнос: </a:t>
            </a:r>
            <a:r>
              <a:rPr lang="ru-RU" sz="1400" b="1" dirty="0">
                <a:solidFill>
                  <a:srgbClr val="204590"/>
                </a:solidFill>
                <a:latin typeface="Tahoma" pitchFamily="34" charset="0"/>
              </a:rPr>
              <a:t>10 МГц</a:t>
            </a:r>
            <a:br>
              <a:rPr lang="ru-RU" sz="1400" b="1" dirty="0">
                <a:solidFill>
                  <a:srgbClr val="204590"/>
                </a:solidFill>
                <a:latin typeface="Tahoma" pitchFamily="34" charset="0"/>
              </a:rPr>
            </a:br>
            <a:r>
              <a:rPr lang="ru-RU" sz="1400" dirty="0" smtClean="0">
                <a:solidFill>
                  <a:srgbClr val="204590"/>
                </a:solidFill>
                <a:latin typeface="Tahoma" pitchFamily="34" charset="0"/>
              </a:rPr>
              <a:t>Шаг </a:t>
            </a:r>
            <a:r>
              <a:rPr lang="ru-RU" sz="1400" dirty="0">
                <a:solidFill>
                  <a:srgbClr val="204590"/>
                </a:solidFill>
                <a:latin typeface="Tahoma" pitchFamily="34" charset="0"/>
              </a:rPr>
              <a:t>сетки частот: </a:t>
            </a:r>
            <a:r>
              <a:rPr lang="ru-RU" sz="1400" b="1" dirty="0">
                <a:solidFill>
                  <a:srgbClr val="204590"/>
                </a:solidFill>
                <a:latin typeface="Tahoma" pitchFamily="34" charset="0"/>
              </a:rPr>
              <a:t>25 кГц</a:t>
            </a:r>
            <a:br>
              <a:rPr lang="ru-RU" sz="1400" b="1" dirty="0">
                <a:solidFill>
                  <a:srgbClr val="204590"/>
                </a:solidFill>
                <a:latin typeface="Tahoma" pitchFamily="34" charset="0"/>
              </a:rPr>
            </a:br>
            <a:r>
              <a:rPr lang="ru-RU" sz="1400" dirty="0" smtClean="0">
                <a:solidFill>
                  <a:srgbClr val="204590"/>
                </a:solidFill>
                <a:latin typeface="Tahoma" pitchFamily="34" charset="0"/>
              </a:rPr>
              <a:t>Напряжение </a:t>
            </a:r>
            <a:r>
              <a:rPr lang="ru-RU" sz="1400" dirty="0">
                <a:solidFill>
                  <a:srgbClr val="204590"/>
                </a:solidFill>
                <a:latin typeface="Tahoma" pitchFamily="34" charset="0"/>
              </a:rPr>
              <a:t>питания: </a:t>
            </a:r>
            <a:r>
              <a:rPr lang="ru-RU" sz="1400" b="1" dirty="0">
                <a:solidFill>
                  <a:srgbClr val="204590"/>
                </a:solidFill>
                <a:latin typeface="Tahoma" pitchFamily="34" charset="0"/>
              </a:rPr>
              <a:t>230 В (</a:t>
            </a:r>
            <a:r>
              <a:rPr lang="en-US" sz="1400" b="1" dirty="0">
                <a:solidFill>
                  <a:srgbClr val="204590"/>
                </a:solidFill>
                <a:latin typeface="Tahoma" pitchFamily="34" charset="0"/>
              </a:rPr>
              <a:t>AC</a:t>
            </a:r>
            <a:r>
              <a:rPr lang="ru-RU" sz="1400" b="1" dirty="0" smtClean="0">
                <a:solidFill>
                  <a:srgbClr val="204590"/>
                </a:solidFill>
                <a:latin typeface="Tahoma" pitchFamily="34" charset="0"/>
              </a:rPr>
              <a:t>),-</a:t>
            </a:r>
            <a:r>
              <a:rPr lang="ru-RU" sz="1400" b="1" dirty="0">
                <a:solidFill>
                  <a:srgbClr val="204590"/>
                </a:solidFill>
                <a:latin typeface="Tahoma" pitchFamily="34" charset="0"/>
              </a:rPr>
              <a:t>48/-60 В (</a:t>
            </a:r>
            <a:r>
              <a:rPr lang="en-US" sz="1400" b="1" dirty="0">
                <a:solidFill>
                  <a:srgbClr val="204590"/>
                </a:solidFill>
                <a:latin typeface="Tahoma" pitchFamily="34" charset="0"/>
              </a:rPr>
              <a:t>DC)</a:t>
            </a:r>
            <a:br>
              <a:rPr lang="en-US" sz="1400" b="1" dirty="0">
                <a:solidFill>
                  <a:srgbClr val="204590"/>
                </a:solidFill>
                <a:latin typeface="Tahoma" pitchFamily="34" charset="0"/>
              </a:rPr>
            </a:br>
            <a:r>
              <a:rPr lang="ru-RU" sz="1400" dirty="0" smtClean="0">
                <a:solidFill>
                  <a:srgbClr val="204590"/>
                </a:solidFill>
                <a:latin typeface="Tahoma" pitchFamily="34" charset="0"/>
              </a:rPr>
              <a:t>Разнесенный </a:t>
            </a:r>
            <a:r>
              <a:rPr lang="ru-RU" sz="1400" dirty="0">
                <a:solidFill>
                  <a:srgbClr val="204590"/>
                </a:solidFill>
                <a:latin typeface="Tahoma" pitchFamily="34" charset="0"/>
              </a:rPr>
              <a:t>прием: </a:t>
            </a:r>
            <a:r>
              <a:rPr lang="ru-RU" sz="1400" b="1" dirty="0">
                <a:solidFill>
                  <a:srgbClr val="204590"/>
                </a:solidFill>
                <a:latin typeface="Tahoma" pitchFamily="34" charset="0"/>
              </a:rPr>
              <a:t>на 2 или 3 антенны</a:t>
            </a:r>
            <a:r>
              <a:rPr lang="ru-RU" sz="1400" b="1" dirty="0">
                <a:solidFill>
                  <a:schemeClr val="tx2"/>
                </a:solidFill>
                <a:latin typeface="Tahoma" pitchFamily="34" charset="0"/>
              </a:rPr>
              <a:t/>
            </a:r>
            <a:br>
              <a:rPr lang="ru-RU" sz="1400" b="1" dirty="0">
                <a:solidFill>
                  <a:schemeClr val="tx2"/>
                </a:solidFill>
                <a:latin typeface="Tahoma" pitchFamily="34" charset="0"/>
              </a:rPr>
            </a:br>
            <a:endParaRPr lang="en-US" sz="1400" b="1" dirty="0">
              <a:solidFill>
                <a:schemeClr val="tx2"/>
              </a:solidFill>
              <a:latin typeface="Tahoma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0" y="7318398"/>
            <a:ext cx="11071497" cy="601931"/>
          </a:xfrm>
          <a:prstGeom prst="rect">
            <a:avLst/>
          </a:prstGeom>
          <a:gradFill flip="none" rotWithShape="1">
            <a:gsLst>
              <a:gs pos="0">
                <a:srgbClr val="5E9EFF">
                  <a:alpha val="43000"/>
                </a:srgbClr>
              </a:gs>
              <a:gs pos="39999">
                <a:srgbClr val="85C2FF">
                  <a:alpha val="32000"/>
                </a:srgbClr>
              </a:gs>
              <a:gs pos="70000">
                <a:schemeClr val="bg1">
                  <a:alpha val="62000"/>
                </a:schemeClr>
              </a:gs>
              <a:gs pos="100000">
                <a:srgbClr val="FFEBFA">
                  <a:alpha val="24000"/>
                </a:srgbClr>
              </a:gs>
            </a:gsLst>
            <a:lin ang="13500000" scaled="1"/>
            <a:tileRect/>
          </a:gradFill>
        </p:spPr>
        <p:txBody>
          <a:bodyPr wrap="square" lIns="108430" tIns="54215" rIns="108430" bIns="54215">
            <a:spAutoFit/>
          </a:bodyPr>
          <a:lstStyle/>
          <a:p>
            <a:pPr algn="ctr"/>
            <a:endParaRPr lang="ru-RU" sz="32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4" name="Picture 2" descr="E:\polyvid\ЛОГОТИП\POLIVID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9127281" y="7401569"/>
            <a:ext cx="1501775" cy="447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" name="Номер слайда 22"/>
          <p:cNvSpPr>
            <a:spLocks noGrp="1"/>
          </p:cNvSpPr>
          <p:nvPr>
            <p:ph type="sldNum" sz="quarter" idx="12"/>
          </p:nvPr>
        </p:nvSpPr>
        <p:spPr>
          <a:xfrm>
            <a:off x="0" y="7370762"/>
            <a:ext cx="883411" cy="550863"/>
          </a:xfrm>
        </p:spPr>
        <p:txBody>
          <a:bodyPr/>
          <a:lstStyle/>
          <a:p>
            <a:pPr algn="ctr">
              <a:defRPr/>
            </a:pPr>
            <a:fld id="{9CB7A910-CC60-4DFA-8ADA-29F86DF029D3}" type="slidenum">
              <a:rPr lang="ru-RU" smtClean="0">
                <a:solidFill>
                  <a:srgbClr val="204590"/>
                </a:solidFill>
              </a:rPr>
              <a:pPr algn="ctr">
                <a:defRPr/>
              </a:pPr>
              <a:t>16</a:t>
            </a:fld>
            <a:endParaRPr lang="ru-RU" dirty="0">
              <a:solidFill>
                <a:srgbClr val="204590"/>
              </a:solidFill>
            </a:endParaRPr>
          </a:p>
        </p:txBody>
      </p:sp>
    </p:spTree>
  </p:cSld>
  <p:clrMapOvr>
    <a:masterClrMapping/>
  </p:clrMapOvr>
  <p:transition advClick="0" advTm="11000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7"/>
          <p:cNvGrpSpPr>
            <a:grpSpLocks/>
          </p:cNvGrpSpPr>
          <p:nvPr/>
        </p:nvGrpSpPr>
        <p:grpSpPr bwMode="auto">
          <a:xfrm>
            <a:off x="0" y="72380"/>
            <a:ext cx="11053763" cy="720080"/>
            <a:chOff x="0" y="6181430"/>
            <a:chExt cx="9144000" cy="596915"/>
          </a:xfrm>
        </p:grpSpPr>
        <p:sp>
          <p:nvSpPr>
            <p:cNvPr id="12" name="TextBox 11"/>
            <p:cNvSpPr txBox="1"/>
            <p:nvPr/>
          </p:nvSpPr>
          <p:spPr>
            <a:xfrm>
              <a:off x="0" y="6181430"/>
              <a:ext cx="9144000" cy="580026"/>
            </a:xfrm>
            <a:prstGeom prst="rect">
              <a:avLst/>
            </a:prstGeom>
            <a:gradFill flip="none" rotWithShape="1">
              <a:gsLst>
                <a:gs pos="0">
                  <a:srgbClr val="5E9EFF">
                    <a:alpha val="9000"/>
                  </a:srgbClr>
                </a:gs>
                <a:gs pos="39999">
                  <a:schemeClr val="bg1">
                    <a:lumMod val="95000"/>
                  </a:schemeClr>
                </a:gs>
                <a:gs pos="55000">
                  <a:schemeClr val="bg1">
                    <a:alpha val="72000"/>
                  </a:schemeClr>
                </a:gs>
                <a:gs pos="100000">
                  <a:srgbClr val="FFEBFA">
                    <a:alpha val="11000"/>
                  </a:srgbClr>
                </a:gs>
              </a:gsLst>
              <a:lin ang="13500000" scaled="1"/>
              <a:tileRect/>
            </a:gradFill>
          </p:spPr>
          <p:txBody>
            <a:bodyPr wrap="square">
              <a:spAutoFit/>
            </a:bodyPr>
            <a:lstStyle/>
            <a:p>
              <a:pPr algn="ctr">
                <a:defRPr/>
              </a:pPr>
              <a:endParaRPr lang="en-US" sz="1400" b="1" dirty="0">
                <a:solidFill>
                  <a:srgbClr val="204590"/>
                </a:solidFill>
              </a:endParaRPr>
            </a:p>
            <a:p>
              <a:pPr algn="ctr">
                <a:defRPr/>
              </a:pPr>
              <a:endParaRPr lang="en-US" sz="1400" b="1" dirty="0">
                <a:solidFill>
                  <a:srgbClr val="204590"/>
                </a:solidFill>
              </a:endParaRPr>
            </a:p>
            <a:p>
              <a:pPr algn="ctr">
                <a:defRPr/>
              </a:pPr>
              <a:endParaRPr lang="ru-RU" sz="1400" b="1" dirty="0">
                <a:solidFill>
                  <a:srgbClr val="204590"/>
                </a:solidFill>
              </a:endParaRPr>
            </a:p>
          </p:txBody>
        </p:sp>
        <p:cxnSp>
          <p:nvCxnSpPr>
            <p:cNvPr id="13" name="Straight Connector 9"/>
            <p:cNvCxnSpPr/>
            <p:nvPr/>
          </p:nvCxnSpPr>
          <p:spPr bwMode="auto">
            <a:xfrm flipV="1">
              <a:off x="0" y="6778344"/>
              <a:ext cx="9144000" cy="1"/>
            </a:xfrm>
            <a:prstGeom prst="line">
              <a:avLst/>
            </a:prstGeom>
            <a:noFill/>
            <a:ln w="12700" cap="flat" cmpd="sng" algn="ctr">
              <a:gradFill flip="none" rotWithShape="1">
                <a:gsLst>
                  <a:gs pos="0">
                    <a:srgbClr val="FFFFFF"/>
                  </a:gs>
                  <a:gs pos="16000">
                    <a:srgbClr val="1F1F1F"/>
                  </a:gs>
                  <a:gs pos="17999">
                    <a:srgbClr val="FFFFFF"/>
                  </a:gs>
                  <a:gs pos="42000">
                    <a:srgbClr val="636363"/>
                  </a:gs>
                  <a:gs pos="53000">
                    <a:srgbClr val="CFCFCF"/>
                  </a:gs>
                  <a:gs pos="66000">
                    <a:srgbClr val="CFCFCF"/>
                  </a:gs>
                  <a:gs pos="75999">
                    <a:srgbClr val="1F1F1F"/>
                  </a:gs>
                  <a:gs pos="78999">
                    <a:srgbClr val="FFFFFF"/>
                  </a:gs>
                  <a:gs pos="100000">
                    <a:srgbClr val="7F7F7F"/>
                  </a:gs>
                </a:gsLst>
                <a:lin ang="0" scaled="1"/>
                <a:tileRect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sp>
        <p:nvSpPr>
          <p:cNvPr id="27" name="TextBox 26"/>
          <p:cNvSpPr txBox="1"/>
          <p:nvPr/>
        </p:nvSpPr>
        <p:spPr>
          <a:xfrm>
            <a:off x="0" y="7359409"/>
            <a:ext cx="11071497" cy="601931"/>
          </a:xfrm>
          <a:prstGeom prst="rect">
            <a:avLst/>
          </a:prstGeom>
          <a:gradFill flip="none" rotWithShape="1">
            <a:gsLst>
              <a:gs pos="0">
                <a:srgbClr val="5E9EFF">
                  <a:alpha val="43000"/>
                </a:srgbClr>
              </a:gs>
              <a:gs pos="39999">
                <a:srgbClr val="85C2FF">
                  <a:alpha val="32000"/>
                </a:srgbClr>
              </a:gs>
              <a:gs pos="70000">
                <a:schemeClr val="bg1">
                  <a:alpha val="62000"/>
                </a:schemeClr>
              </a:gs>
              <a:gs pos="100000">
                <a:srgbClr val="FFEBFA">
                  <a:alpha val="24000"/>
                </a:srgbClr>
              </a:gs>
            </a:gsLst>
            <a:lin ang="13500000" scaled="1"/>
            <a:tileRect/>
          </a:gradFill>
        </p:spPr>
        <p:txBody>
          <a:bodyPr wrap="square" lIns="108430" tIns="54215" rIns="108430" bIns="54215">
            <a:spAutoFit/>
          </a:bodyPr>
          <a:lstStyle/>
          <a:p>
            <a:pPr algn="ctr"/>
            <a:endParaRPr lang="ru-RU" sz="32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4" name="Picture 2" descr="E:\polyvid\ЛОГОТИП\POLIVID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127281" y="7401569"/>
            <a:ext cx="1501775" cy="447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26" name="Straight Connector 12"/>
          <p:cNvCxnSpPr/>
          <p:nvPr/>
        </p:nvCxnSpPr>
        <p:spPr bwMode="auto">
          <a:xfrm flipV="1">
            <a:off x="0" y="7345187"/>
            <a:ext cx="11053763" cy="1"/>
          </a:xfrm>
          <a:prstGeom prst="line">
            <a:avLst/>
          </a:prstGeom>
          <a:noFill/>
          <a:ln w="6350" cap="flat" cmpd="sng" algn="ctr">
            <a:gradFill flip="none" rotWithShape="1">
              <a:gsLst>
                <a:gs pos="0">
                  <a:srgbClr val="FFFFFF"/>
                </a:gs>
                <a:gs pos="16000">
                  <a:srgbClr val="1F1F1F"/>
                </a:gs>
                <a:gs pos="17999">
                  <a:srgbClr val="FFFFFF"/>
                </a:gs>
                <a:gs pos="42000">
                  <a:srgbClr val="636363"/>
                </a:gs>
                <a:gs pos="53000">
                  <a:srgbClr val="CFCFCF"/>
                </a:gs>
                <a:gs pos="66000">
                  <a:srgbClr val="CFCFCF"/>
                </a:gs>
                <a:gs pos="75999">
                  <a:srgbClr val="1F1F1F"/>
                </a:gs>
                <a:gs pos="78999">
                  <a:srgbClr val="FFFFFF"/>
                </a:gs>
                <a:gs pos="100000">
                  <a:srgbClr val="7F7F7F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3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-1"/>
            <a:ext cx="11053763" cy="792461"/>
          </a:xfrm>
        </p:spPr>
        <p:txBody>
          <a:bodyPr lIns="109183" tIns="54592" rIns="109183" bIns="54592">
            <a:normAutofit/>
          </a:bodyPr>
          <a:lstStyle/>
          <a:p>
            <a:pPr eaLnBrk="1" hangingPunct="1">
              <a:defRPr/>
            </a:pPr>
            <a:r>
              <a:rPr lang="ru-RU" sz="3600" b="1" dirty="0" smtClean="0">
                <a:solidFill>
                  <a:srgbClr val="324E8E"/>
                </a:solidFill>
              </a:rPr>
              <a:t>Система счета осей</a:t>
            </a:r>
            <a:r>
              <a:rPr lang="en-US" sz="3600" b="1" dirty="0" smtClean="0">
                <a:solidFill>
                  <a:srgbClr val="324E8E"/>
                </a:solidFill>
              </a:rPr>
              <a:t> ACS2000</a:t>
            </a:r>
            <a:endParaRPr lang="ru-RU" sz="3600" b="1" dirty="0" smtClean="0">
              <a:ln w="15875">
                <a:solidFill>
                  <a:schemeClr val="bg1"/>
                </a:solidFill>
              </a:ln>
              <a:solidFill>
                <a:srgbClr val="324E8E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21" name="Номер слайда 22"/>
          <p:cNvSpPr>
            <a:spLocks noGrp="1"/>
          </p:cNvSpPr>
          <p:nvPr>
            <p:ph type="sldNum" sz="quarter" idx="12"/>
          </p:nvPr>
        </p:nvSpPr>
        <p:spPr>
          <a:xfrm>
            <a:off x="0" y="7370762"/>
            <a:ext cx="883411" cy="550863"/>
          </a:xfrm>
        </p:spPr>
        <p:txBody>
          <a:bodyPr/>
          <a:lstStyle/>
          <a:p>
            <a:pPr algn="ctr">
              <a:defRPr/>
            </a:pPr>
            <a:fld id="{9CB7A910-CC60-4DFA-8ADA-29F86DF029D3}" type="slidenum">
              <a:rPr lang="ru-RU" smtClean="0">
                <a:solidFill>
                  <a:srgbClr val="204590"/>
                </a:solidFill>
              </a:rPr>
              <a:pPr algn="ctr">
                <a:defRPr/>
              </a:pPr>
              <a:t>17</a:t>
            </a:fld>
            <a:endParaRPr lang="ru-RU" dirty="0">
              <a:solidFill>
                <a:srgbClr val="204590"/>
              </a:solidFill>
            </a:endParaRPr>
          </a:p>
        </p:txBody>
      </p:sp>
      <p:sp>
        <p:nvSpPr>
          <p:cNvPr id="17" name="Rectangle 5"/>
          <p:cNvSpPr>
            <a:spLocks noChangeArrowheads="1"/>
          </p:cNvSpPr>
          <p:nvPr/>
        </p:nvSpPr>
        <p:spPr bwMode="auto">
          <a:xfrm>
            <a:off x="383345" y="960416"/>
            <a:ext cx="7000924" cy="150019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lIns="0" tIns="0" rIns="0" bIns="0"/>
          <a:lstStyle/>
          <a:p>
            <a:pPr>
              <a:lnSpc>
                <a:spcPct val="95000"/>
              </a:lnSpc>
            </a:pPr>
            <a:r>
              <a:rPr lang="ru-RU" sz="2400" dirty="0">
                <a:solidFill>
                  <a:srgbClr val="324E8E"/>
                </a:solidFill>
              </a:rPr>
              <a:t>Экономия времени на техническое обслуживание всех рельсовых </a:t>
            </a:r>
            <a:r>
              <a:rPr lang="ru-RU" sz="2400" dirty="0" smtClean="0">
                <a:solidFill>
                  <a:srgbClr val="324E8E"/>
                </a:solidFill>
              </a:rPr>
              <a:t>цепей станции: периодичность проверок и технического</a:t>
            </a:r>
            <a:r>
              <a:rPr lang="en-US" sz="2400" dirty="0" smtClean="0">
                <a:solidFill>
                  <a:srgbClr val="324E8E"/>
                </a:solidFill>
              </a:rPr>
              <a:t> </a:t>
            </a:r>
            <a:r>
              <a:rPr lang="ru-RU" sz="2400" dirty="0" smtClean="0">
                <a:solidFill>
                  <a:srgbClr val="324E8E"/>
                </a:solidFill>
              </a:rPr>
              <a:t>обслуживания  - </a:t>
            </a:r>
            <a:r>
              <a:rPr lang="ru-RU" sz="2400" dirty="0" smtClean="0">
                <a:solidFill>
                  <a:srgbClr val="9E0000"/>
                </a:solidFill>
              </a:rPr>
              <a:t>2 года</a:t>
            </a:r>
            <a:r>
              <a:rPr lang="ru-RU" sz="2400" dirty="0" smtClean="0">
                <a:solidFill>
                  <a:srgbClr val="324E8E"/>
                </a:solidFill>
              </a:rPr>
              <a:t>.</a:t>
            </a:r>
          </a:p>
          <a:p>
            <a:pPr>
              <a:lnSpc>
                <a:spcPct val="95000"/>
              </a:lnSpc>
            </a:pPr>
            <a:endParaRPr lang="en-US" sz="2000" dirty="0">
              <a:solidFill>
                <a:srgbClr val="324E8E"/>
              </a:solidFill>
              <a:sym typeface="Wingdings" pitchFamily="2" charset="2"/>
            </a:endParaRPr>
          </a:p>
        </p:txBody>
      </p:sp>
      <p:pic>
        <p:nvPicPr>
          <p:cNvPr id="614402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69031" y="2738193"/>
            <a:ext cx="6643734" cy="4437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" name="Picture 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670021" y="817540"/>
            <a:ext cx="3357586" cy="22004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6" name="Rectangle 24"/>
          <p:cNvSpPr>
            <a:spLocks noChangeArrowheads="1"/>
          </p:cNvSpPr>
          <p:nvPr/>
        </p:nvSpPr>
        <p:spPr bwMode="auto">
          <a:xfrm>
            <a:off x="6812765" y="2889242"/>
            <a:ext cx="4098122" cy="51435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just" eaLnBrk="1" hangingPunct="1">
              <a:spcBef>
                <a:spcPct val="30000"/>
              </a:spcBef>
              <a:buClr>
                <a:srgbClr val="004880"/>
              </a:buClr>
            </a:pPr>
            <a:r>
              <a:rPr lang="ru-RU" dirty="0" smtClean="0">
                <a:solidFill>
                  <a:srgbClr val="324E8E"/>
                </a:solidFill>
                <a:ea typeface="Arial Unicode MS" pitchFamily="34" charset="-128"/>
                <a:cs typeface="Arial Unicode MS" pitchFamily="34" charset="-128"/>
              </a:rPr>
              <a:t>Определ</a:t>
            </a:r>
            <a:r>
              <a:rPr lang="ru-RU" dirty="0" smtClean="0">
                <a:solidFill>
                  <a:srgbClr val="324E8E"/>
                </a:solidFill>
              </a:rPr>
              <a:t>ение</a:t>
            </a:r>
            <a:r>
              <a:rPr lang="ru-RU" dirty="0" smtClean="0">
                <a:solidFill>
                  <a:srgbClr val="324E8E"/>
                </a:solidFill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ru-RU" dirty="0">
                <a:solidFill>
                  <a:srgbClr val="324E8E"/>
                </a:solidFill>
                <a:ea typeface="Arial Unicode MS" pitchFamily="34" charset="-128"/>
                <a:cs typeface="Arial Unicode MS" pitchFamily="34" charset="-128"/>
              </a:rPr>
              <a:t>занятост</a:t>
            </a:r>
            <a:r>
              <a:rPr lang="ru-RU" dirty="0">
                <a:solidFill>
                  <a:srgbClr val="324E8E"/>
                </a:solidFill>
              </a:rPr>
              <a:t>и</a:t>
            </a:r>
            <a:r>
              <a:rPr lang="ru-RU" dirty="0">
                <a:solidFill>
                  <a:srgbClr val="324E8E"/>
                </a:solidFill>
                <a:ea typeface="Arial Unicode MS" pitchFamily="34" charset="-128"/>
                <a:cs typeface="Arial Unicode MS" pitchFamily="34" charset="-128"/>
              </a:rPr>
              <a:t> или свободность пути, а также </a:t>
            </a:r>
            <a:r>
              <a:rPr lang="ru-RU" dirty="0" smtClean="0">
                <a:solidFill>
                  <a:srgbClr val="324E8E"/>
                </a:solidFill>
                <a:ea typeface="Arial Unicode MS" pitchFamily="34" charset="-128"/>
                <a:cs typeface="Arial Unicode MS" pitchFamily="34" charset="-128"/>
              </a:rPr>
              <a:t>направление </a:t>
            </a:r>
            <a:r>
              <a:rPr lang="ru-RU" dirty="0">
                <a:solidFill>
                  <a:srgbClr val="324E8E"/>
                </a:solidFill>
                <a:ea typeface="Arial Unicode MS" pitchFamily="34" charset="-128"/>
                <a:cs typeface="Arial Unicode MS" pitchFamily="34" charset="-128"/>
              </a:rPr>
              <a:t>движения </a:t>
            </a:r>
            <a:r>
              <a:rPr lang="ru-RU" dirty="0" smtClean="0">
                <a:solidFill>
                  <a:srgbClr val="324E8E"/>
                </a:solidFill>
                <a:ea typeface="Arial Unicode MS" pitchFamily="34" charset="-128"/>
                <a:cs typeface="Arial Unicode MS" pitchFamily="34" charset="-128"/>
              </a:rPr>
              <a:t>поезда.</a:t>
            </a:r>
            <a:endParaRPr lang="ru-RU" dirty="0">
              <a:solidFill>
                <a:srgbClr val="324E8E"/>
              </a:solidFill>
            </a:endParaRPr>
          </a:p>
          <a:p>
            <a:pPr algn="just" eaLnBrk="1" hangingPunct="1">
              <a:spcBef>
                <a:spcPct val="30000"/>
              </a:spcBef>
              <a:buClr>
                <a:srgbClr val="004880"/>
              </a:buClr>
            </a:pPr>
            <a:r>
              <a:rPr lang="ru-RU" dirty="0">
                <a:solidFill>
                  <a:srgbClr val="324E8E"/>
                </a:solidFill>
                <a:ea typeface="Arial Unicode MS" pitchFamily="34" charset="-128"/>
                <a:cs typeface="Arial Unicode MS" pitchFamily="34" charset="-128"/>
              </a:rPr>
              <a:t>Монтаж производится только на один рельс. </a:t>
            </a:r>
            <a:endParaRPr lang="ru-RU" dirty="0">
              <a:solidFill>
                <a:srgbClr val="324E8E"/>
              </a:solidFill>
            </a:endParaRPr>
          </a:p>
          <a:p>
            <a:pPr algn="just" eaLnBrk="1" hangingPunct="1">
              <a:spcBef>
                <a:spcPct val="30000"/>
              </a:spcBef>
              <a:buClr>
                <a:srgbClr val="004880"/>
              </a:buClr>
            </a:pPr>
            <a:r>
              <a:rPr lang="ru-RU" dirty="0">
                <a:solidFill>
                  <a:srgbClr val="324E8E"/>
                </a:solidFill>
              </a:rPr>
              <a:t>М</a:t>
            </a:r>
            <a:r>
              <a:rPr lang="ru-RU" dirty="0">
                <a:solidFill>
                  <a:srgbClr val="324E8E"/>
                </a:solidFill>
                <a:ea typeface="Arial Unicode MS" pitchFamily="34" charset="-128"/>
                <a:cs typeface="Arial Unicode MS" pitchFamily="34" charset="-128"/>
              </a:rPr>
              <a:t>агнитное поле создается над головкой рельса, по мере ее износа датчики не требуют калибровки. </a:t>
            </a:r>
            <a:endParaRPr lang="ru-RU" dirty="0">
              <a:solidFill>
                <a:srgbClr val="324E8E"/>
              </a:solidFill>
            </a:endParaRPr>
          </a:p>
          <a:p>
            <a:pPr algn="just" eaLnBrk="1" hangingPunct="1">
              <a:spcBef>
                <a:spcPct val="30000"/>
              </a:spcBef>
              <a:buClr>
                <a:srgbClr val="004880"/>
              </a:buClr>
            </a:pPr>
            <a:r>
              <a:rPr lang="ru-RU" dirty="0" smtClean="0">
                <a:solidFill>
                  <a:srgbClr val="324E8E"/>
                </a:solidFill>
                <a:ea typeface="Arial Unicode MS" pitchFamily="34" charset="-128"/>
                <a:cs typeface="Arial Unicode MS" pitchFamily="34" charset="-128"/>
              </a:rPr>
              <a:t>Реализована </a:t>
            </a:r>
            <a:r>
              <a:rPr lang="ru-RU" dirty="0">
                <a:solidFill>
                  <a:srgbClr val="324E8E"/>
                </a:solidFill>
                <a:ea typeface="Arial Unicode MS" pitchFamily="34" charset="-128"/>
                <a:cs typeface="Arial Unicode MS" pitchFamily="34" charset="-128"/>
              </a:rPr>
              <a:t>возможность определять разные типы колес и идентифицировать тип подвижного состава. </a:t>
            </a:r>
            <a:endParaRPr lang="ru-RU" dirty="0">
              <a:solidFill>
                <a:srgbClr val="324E8E"/>
              </a:solidFill>
            </a:endParaRPr>
          </a:p>
          <a:p>
            <a:pPr algn="just" eaLnBrk="1" hangingPunct="1">
              <a:spcBef>
                <a:spcPct val="30000"/>
              </a:spcBef>
              <a:buClr>
                <a:srgbClr val="004880"/>
              </a:buClr>
            </a:pPr>
            <a:r>
              <a:rPr lang="ru-RU" dirty="0">
                <a:solidFill>
                  <a:srgbClr val="324E8E"/>
                </a:solidFill>
              </a:rPr>
              <a:t>З</a:t>
            </a:r>
            <a:r>
              <a:rPr lang="ru-RU" dirty="0">
                <a:solidFill>
                  <a:srgbClr val="324E8E"/>
                </a:solidFill>
                <a:ea typeface="Arial Unicode MS" pitchFamily="34" charset="-128"/>
                <a:cs typeface="Arial Unicode MS" pitchFamily="34" charset="-128"/>
              </a:rPr>
              <a:t>ащита от ложных срабатываний</a:t>
            </a:r>
            <a:r>
              <a:rPr lang="ru-RU" dirty="0">
                <a:solidFill>
                  <a:srgbClr val="324E8E"/>
                </a:solidFill>
              </a:rPr>
              <a:t> </a:t>
            </a:r>
            <a:r>
              <a:rPr lang="ru-RU" dirty="0">
                <a:solidFill>
                  <a:srgbClr val="324E8E"/>
                </a:solidFill>
                <a:ea typeface="Arial Unicode MS" pitchFamily="34" charset="-128"/>
                <a:cs typeface="Arial Unicode MS" pitchFamily="34" charset="-128"/>
              </a:rPr>
              <a:t>при появлении в поле посторонних металлических предметов. </a:t>
            </a:r>
            <a:endParaRPr lang="ru-RU" dirty="0">
              <a:solidFill>
                <a:srgbClr val="324E8E"/>
              </a:solidFill>
            </a:endParaRPr>
          </a:p>
        </p:txBody>
      </p:sp>
    </p:spTree>
  </p:cSld>
  <p:clrMapOvr>
    <a:masterClrMapping/>
  </p:clrMapOvr>
  <p:transition advClick="0" advTm="11000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7"/>
          <p:cNvGrpSpPr>
            <a:grpSpLocks/>
          </p:cNvGrpSpPr>
          <p:nvPr/>
        </p:nvGrpSpPr>
        <p:grpSpPr bwMode="auto">
          <a:xfrm>
            <a:off x="0" y="72380"/>
            <a:ext cx="11053763" cy="720080"/>
            <a:chOff x="0" y="6181430"/>
            <a:chExt cx="9144000" cy="596915"/>
          </a:xfrm>
        </p:grpSpPr>
        <p:sp>
          <p:nvSpPr>
            <p:cNvPr id="12" name="TextBox 11"/>
            <p:cNvSpPr txBox="1"/>
            <p:nvPr/>
          </p:nvSpPr>
          <p:spPr>
            <a:xfrm>
              <a:off x="0" y="6181430"/>
              <a:ext cx="9144000" cy="580026"/>
            </a:xfrm>
            <a:prstGeom prst="rect">
              <a:avLst/>
            </a:prstGeom>
            <a:gradFill flip="none" rotWithShape="1">
              <a:gsLst>
                <a:gs pos="0">
                  <a:srgbClr val="5E9EFF">
                    <a:alpha val="9000"/>
                  </a:srgbClr>
                </a:gs>
                <a:gs pos="39999">
                  <a:schemeClr val="bg1">
                    <a:lumMod val="95000"/>
                  </a:schemeClr>
                </a:gs>
                <a:gs pos="55000">
                  <a:schemeClr val="bg1">
                    <a:alpha val="72000"/>
                  </a:schemeClr>
                </a:gs>
                <a:gs pos="100000">
                  <a:srgbClr val="FFEBFA">
                    <a:alpha val="11000"/>
                  </a:srgbClr>
                </a:gs>
              </a:gsLst>
              <a:lin ang="13500000" scaled="1"/>
              <a:tileRect/>
            </a:gradFill>
          </p:spPr>
          <p:txBody>
            <a:bodyPr wrap="square">
              <a:spAutoFit/>
            </a:bodyPr>
            <a:lstStyle/>
            <a:p>
              <a:pPr algn="ctr">
                <a:defRPr/>
              </a:pPr>
              <a:endParaRPr lang="en-US" sz="1400" b="1" dirty="0">
                <a:solidFill>
                  <a:srgbClr val="204590"/>
                </a:solidFill>
              </a:endParaRPr>
            </a:p>
            <a:p>
              <a:pPr algn="ctr">
                <a:defRPr/>
              </a:pPr>
              <a:endParaRPr lang="en-US" sz="1400" b="1" dirty="0">
                <a:solidFill>
                  <a:srgbClr val="204590"/>
                </a:solidFill>
              </a:endParaRPr>
            </a:p>
            <a:p>
              <a:pPr algn="ctr">
                <a:defRPr/>
              </a:pPr>
              <a:endParaRPr lang="ru-RU" sz="1400" b="1" dirty="0">
                <a:solidFill>
                  <a:srgbClr val="204590"/>
                </a:solidFill>
              </a:endParaRPr>
            </a:p>
          </p:txBody>
        </p:sp>
        <p:cxnSp>
          <p:nvCxnSpPr>
            <p:cNvPr id="13" name="Straight Connector 9"/>
            <p:cNvCxnSpPr/>
            <p:nvPr/>
          </p:nvCxnSpPr>
          <p:spPr bwMode="auto">
            <a:xfrm flipV="1">
              <a:off x="0" y="6778344"/>
              <a:ext cx="9144000" cy="1"/>
            </a:xfrm>
            <a:prstGeom prst="line">
              <a:avLst/>
            </a:prstGeom>
            <a:noFill/>
            <a:ln w="12700" cap="flat" cmpd="sng" algn="ctr">
              <a:gradFill flip="none" rotWithShape="1">
                <a:gsLst>
                  <a:gs pos="0">
                    <a:srgbClr val="FFFFFF"/>
                  </a:gs>
                  <a:gs pos="16000">
                    <a:srgbClr val="1F1F1F"/>
                  </a:gs>
                  <a:gs pos="17999">
                    <a:srgbClr val="FFFFFF"/>
                  </a:gs>
                  <a:gs pos="42000">
                    <a:srgbClr val="636363"/>
                  </a:gs>
                  <a:gs pos="53000">
                    <a:srgbClr val="CFCFCF"/>
                  </a:gs>
                  <a:gs pos="66000">
                    <a:srgbClr val="CFCFCF"/>
                  </a:gs>
                  <a:gs pos="75999">
                    <a:srgbClr val="1F1F1F"/>
                  </a:gs>
                  <a:gs pos="78999">
                    <a:srgbClr val="FFFFFF"/>
                  </a:gs>
                  <a:gs pos="100000">
                    <a:srgbClr val="7F7F7F"/>
                  </a:gs>
                </a:gsLst>
                <a:lin ang="0" scaled="1"/>
                <a:tileRect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sp>
        <p:nvSpPr>
          <p:cNvPr id="27" name="TextBox 26"/>
          <p:cNvSpPr txBox="1"/>
          <p:nvPr/>
        </p:nvSpPr>
        <p:spPr>
          <a:xfrm>
            <a:off x="0" y="7359409"/>
            <a:ext cx="11071497" cy="601931"/>
          </a:xfrm>
          <a:prstGeom prst="rect">
            <a:avLst/>
          </a:prstGeom>
          <a:gradFill flip="none" rotWithShape="1">
            <a:gsLst>
              <a:gs pos="0">
                <a:srgbClr val="5E9EFF">
                  <a:alpha val="43000"/>
                </a:srgbClr>
              </a:gs>
              <a:gs pos="39999">
                <a:srgbClr val="85C2FF">
                  <a:alpha val="32000"/>
                </a:srgbClr>
              </a:gs>
              <a:gs pos="70000">
                <a:schemeClr val="bg1">
                  <a:alpha val="62000"/>
                </a:schemeClr>
              </a:gs>
              <a:gs pos="100000">
                <a:srgbClr val="FFEBFA">
                  <a:alpha val="24000"/>
                </a:srgbClr>
              </a:gs>
            </a:gsLst>
            <a:lin ang="13500000" scaled="1"/>
            <a:tileRect/>
          </a:gradFill>
        </p:spPr>
        <p:txBody>
          <a:bodyPr wrap="square" lIns="108430" tIns="54215" rIns="108430" bIns="54215">
            <a:spAutoFit/>
          </a:bodyPr>
          <a:lstStyle/>
          <a:p>
            <a:pPr algn="ctr"/>
            <a:endParaRPr lang="ru-RU" sz="32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4" name="Picture 2" descr="E:\polyvid\ЛОГОТИП\POLIVID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127281" y="7401569"/>
            <a:ext cx="1501775" cy="447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26" name="Straight Connector 12"/>
          <p:cNvCxnSpPr/>
          <p:nvPr/>
        </p:nvCxnSpPr>
        <p:spPr bwMode="auto">
          <a:xfrm flipV="1">
            <a:off x="0" y="7345187"/>
            <a:ext cx="11053763" cy="1"/>
          </a:xfrm>
          <a:prstGeom prst="line">
            <a:avLst/>
          </a:prstGeom>
          <a:noFill/>
          <a:ln w="6350" cap="flat" cmpd="sng" algn="ctr">
            <a:gradFill flip="none" rotWithShape="1">
              <a:gsLst>
                <a:gs pos="0">
                  <a:srgbClr val="FFFFFF"/>
                </a:gs>
                <a:gs pos="16000">
                  <a:srgbClr val="1F1F1F"/>
                </a:gs>
                <a:gs pos="17999">
                  <a:srgbClr val="FFFFFF"/>
                </a:gs>
                <a:gs pos="42000">
                  <a:srgbClr val="636363"/>
                </a:gs>
                <a:gs pos="53000">
                  <a:srgbClr val="CFCFCF"/>
                </a:gs>
                <a:gs pos="66000">
                  <a:srgbClr val="CFCFCF"/>
                </a:gs>
                <a:gs pos="75999">
                  <a:srgbClr val="1F1F1F"/>
                </a:gs>
                <a:gs pos="78999">
                  <a:srgbClr val="FFFFFF"/>
                </a:gs>
                <a:gs pos="100000">
                  <a:srgbClr val="7F7F7F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3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-1"/>
            <a:ext cx="11053763" cy="792461"/>
          </a:xfrm>
        </p:spPr>
        <p:txBody>
          <a:bodyPr lIns="109183" tIns="54592" rIns="109183" bIns="54592">
            <a:normAutofit/>
          </a:bodyPr>
          <a:lstStyle/>
          <a:p>
            <a:pPr eaLnBrk="1" hangingPunct="1">
              <a:defRPr/>
            </a:pPr>
            <a:r>
              <a:rPr lang="ru-RU" sz="3600" b="1" dirty="0" smtClean="0">
                <a:solidFill>
                  <a:srgbClr val="324E8E"/>
                </a:solidFill>
              </a:rPr>
              <a:t>Система счета осей</a:t>
            </a:r>
            <a:r>
              <a:rPr lang="en-US" sz="3600" b="1" dirty="0" smtClean="0">
                <a:solidFill>
                  <a:srgbClr val="324E8E"/>
                </a:solidFill>
              </a:rPr>
              <a:t> ACS2000 </a:t>
            </a:r>
            <a:r>
              <a:rPr lang="ru-RU" sz="3600" b="1" dirty="0" smtClean="0">
                <a:solidFill>
                  <a:srgbClr val="324E8E"/>
                </a:solidFill>
              </a:rPr>
              <a:t>в эксплуатации</a:t>
            </a:r>
            <a:endParaRPr lang="ru-RU" sz="3600" b="1" dirty="0" smtClean="0">
              <a:ln w="15875">
                <a:solidFill>
                  <a:schemeClr val="bg1"/>
                </a:solidFill>
              </a:ln>
              <a:solidFill>
                <a:srgbClr val="324E8E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21" name="Номер слайда 22"/>
          <p:cNvSpPr>
            <a:spLocks noGrp="1"/>
          </p:cNvSpPr>
          <p:nvPr>
            <p:ph type="sldNum" sz="quarter" idx="12"/>
          </p:nvPr>
        </p:nvSpPr>
        <p:spPr>
          <a:xfrm>
            <a:off x="0" y="7370762"/>
            <a:ext cx="883411" cy="550863"/>
          </a:xfrm>
        </p:spPr>
        <p:txBody>
          <a:bodyPr/>
          <a:lstStyle/>
          <a:p>
            <a:pPr algn="ctr">
              <a:defRPr/>
            </a:pPr>
            <a:fld id="{9CB7A910-CC60-4DFA-8ADA-29F86DF029D3}" type="slidenum">
              <a:rPr lang="ru-RU" smtClean="0">
                <a:solidFill>
                  <a:srgbClr val="204590"/>
                </a:solidFill>
              </a:rPr>
              <a:pPr algn="ctr">
                <a:defRPr/>
              </a:pPr>
              <a:t>18</a:t>
            </a:fld>
            <a:endParaRPr lang="ru-RU" dirty="0">
              <a:solidFill>
                <a:srgbClr val="204590"/>
              </a:solidFill>
            </a:endParaRPr>
          </a:p>
        </p:txBody>
      </p:sp>
      <p:pic>
        <p:nvPicPr>
          <p:cNvPr id="623619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873096"/>
            <a:ext cx="6384137" cy="64453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23621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455575" y="875043"/>
            <a:ext cx="4598188" cy="31572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23622" name="Picture 6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455575" y="4150035"/>
            <a:ext cx="4598188" cy="3168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advClick="0" advTm="11000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7"/>
          <p:cNvGrpSpPr>
            <a:grpSpLocks/>
          </p:cNvGrpSpPr>
          <p:nvPr/>
        </p:nvGrpSpPr>
        <p:grpSpPr bwMode="auto">
          <a:xfrm>
            <a:off x="0" y="72380"/>
            <a:ext cx="11053763" cy="720080"/>
            <a:chOff x="0" y="6181430"/>
            <a:chExt cx="9144000" cy="596915"/>
          </a:xfrm>
        </p:grpSpPr>
        <p:sp>
          <p:nvSpPr>
            <p:cNvPr id="12" name="TextBox 11"/>
            <p:cNvSpPr txBox="1"/>
            <p:nvPr/>
          </p:nvSpPr>
          <p:spPr>
            <a:xfrm>
              <a:off x="0" y="6181430"/>
              <a:ext cx="9144000" cy="580026"/>
            </a:xfrm>
            <a:prstGeom prst="rect">
              <a:avLst/>
            </a:prstGeom>
            <a:gradFill flip="none" rotWithShape="1">
              <a:gsLst>
                <a:gs pos="0">
                  <a:srgbClr val="5E9EFF">
                    <a:alpha val="9000"/>
                  </a:srgbClr>
                </a:gs>
                <a:gs pos="39999">
                  <a:schemeClr val="bg1">
                    <a:lumMod val="95000"/>
                  </a:schemeClr>
                </a:gs>
                <a:gs pos="55000">
                  <a:schemeClr val="bg1">
                    <a:alpha val="72000"/>
                  </a:schemeClr>
                </a:gs>
                <a:gs pos="100000">
                  <a:srgbClr val="FFEBFA">
                    <a:alpha val="11000"/>
                  </a:srgbClr>
                </a:gs>
              </a:gsLst>
              <a:lin ang="13500000" scaled="1"/>
              <a:tileRect/>
            </a:gradFill>
          </p:spPr>
          <p:txBody>
            <a:bodyPr wrap="square">
              <a:spAutoFit/>
            </a:bodyPr>
            <a:lstStyle/>
            <a:p>
              <a:pPr algn="ctr">
                <a:defRPr/>
              </a:pPr>
              <a:endParaRPr lang="en-US" sz="1400" b="1" dirty="0">
                <a:solidFill>
                  <a:srgbClr val="204590"/>
                </a:solidFill>
              </a:endParaRPr>
            </a:p>
            <a:p>
              <a:pPr algn="ctr">
                <a:defRPr/>
              </a:pPr>
              <a:endParaRPr lang="en-US" sz="1400" b="1" dirty="0">
                <a:solidFill>
                  <a:srgbClr val="204590"/>
                </a:solidFill>
              </a:endParaRPr>
            </a:p>
            <a:p>
              <a:pPr algn="ctr">
                <a:defRPr/>
              </a:pPr>
              <a:endParaRPr lang="ru-RU" sz="1400" b="1" dirty="0">
                <a:solidFill>
                  <a:srgbClr val="204590"/>
                </a:solidFill>
              </a:endParaRPr>
            </a:p>
          </p:txBody>
        </p:sp>
        <p:cxnSp>
          <p:nvCxnSpPr>
            <p:cNvPr id="13" name="Straight Connector 9"/>
            <p:cNvCxnSpPr/>
            <p:nvPr/>
          </p:nvCxnSpPr>
          <p:spPr bwMode="auto">
            <a:xfrm flipV="1">
              <a:off x="0" y="6778344"/>
              <a:ext cx="9144000" cy="1"/>
            </a:xfrm>
            <a:prstGeom prst="line">
              <a:avLst/>
            </a:prstGeom>
            <a:noFill/>
            <a:ln w="12700" cap="flat" cmpd="sng" algn="ctr">
              <a:gradFill flip="none" rotWithShape="1">
                <a:gsLst>
                  <a:gs pos="0">
                    <a:srgbClr val="FFFFFF"/>
                  </a:gs>
                  <a:gs pos="16000">
                    <a:srgbClr val="1F1F1F"/>
                  </a:gs>
                  <a:gs pos="17999">
                    <a:srgbClr val="FFFFFF"/>
                  </a:gs>
                  <a:gs pos="42000">
                    <a:srgbClr val="636363"/>
                  </a:gs>
                  <a:gs pos="53000">
                    <a:srgbClr val="CFCFCF"/>
                  </a:gs>
                  <a:gs pos="66000">
                    <a:srgbClr val="CFCFCF"/>
                  </a:gs>
                  <a:gs pos="75999">
                    <a:srgbClr val="1F1F1F"/>
                  </a:gs>
                  <a:gs pos="78999">
                    <a:srgbClr val="FFFFFF"/>
                  </a:gs>
                  <a:gs pos="100000">
                    <a:srgbClr val="7F7F7F"/>
                  </a:gs>
                </a:gsLst>
                <a:lin ang="0" scaled="1"/>
                <a:tileRect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sp>
        <p:nvSpPr>
          <p:cNvPr id="27" name="TextBox 26"/>
          <p:cNvSpPr txBox="1"/>
          <p:nvPr/>
        </p:nvSpPr>
        <p:spPr>
          <a:xfrm>
            <a:off x="0" y="7359409"/>
            <a:ext cx="11071497" cy="601931"/>
          </a:xfrm>
          <a:prstGeom prst="rect">
            <a:avLst/>
          </a:prstGeom>
          <a:gradFill flip="none" rotWithShape="1">
            <a:gsLst>
              <a:gs pos="0">
                <a:srgbClr val="5E9EFF">
                  <a:alpha val="43000"/>
                </a:srgbClr>
              </a:gs>
              <a:gs pos="39999">
                <a:srgbClr val="85C2FF">
                  <a:alpha val="32000"/>
                </a:srgbClr>
              </a:gs>
              <a:gs pos="70000">
                <a:schemeClr val="bg1">
                  <a:alpha val="62000"/>
                </a:schemeClr>
              </a:gs>
              <a:gs pos="100000">
                <a:srgbClr val="FFEBFA">
                  <a:alpha val="24000"/>
                </a:srgbClr>
              </a:gs>
            </a:gsLst>
            <a:lin ang="13500000" scaled="1"/>
            <a:tileRect/>
          </a:gradFill>
        </p:spPr>
        <p:txBody>
          <a:bodyPr wrap="square" lIns="108430" tIns="54215" rIns="108430" bIns="54215">
            <a:spAutoFit/>
          </a:bodyPr>
          <a:lstStyle/>
          <a:p>
            <a:pPr algn="ctr"/>
            <a:endParaRPr lang="ru-RU" sz="32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4" name="Picture 2" descr="E:\polyvid\ЛОГОТИП\POLIVID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127281" y="7401569"/>
            <a:ext cx="1501775" cy="447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26" name="Straight Connector 12"/>
          <p:cNvCxnSpPr/>
          <p:nvPr/>
        </p:nvCxnSpPr>
        <p:spPr bwMode="auto">
          <a:xfrm flipV="1">
            <a:off x="0" y="7345187"/>
            <a:ext cx="11053763" cy="1"/>
          </a:xfrm>
          <a:prstGeom prst="line">
            <a:avLst/>
          </a:prstGeom>
          <a:noFill/>
          <a:ln w="6350" cap="flat" cmpd="sng" algn="ctr">
            <a:gradFill flip="none" rotWithShape="1">
              <a:gsLst>
                <a:gs pos="0">
                  <a:srgbClr val="FFFFFF"/>
                </a:gs>
                <a:gs pos="16000">
                  <a:srgbClr val="1F1F1F"/>
                </a:gs>
                <a:gs pos="17999">
                  <a:srgbClr val="FFFFFF"/>
                </a:gs>
                <a:gs pos="42000">
                  <a:srgbClr val="636363"/>
                </a:gs>
                <a:gs pos="53000">
                  <a:srgbClr val="CFCFCF"/>
                </a:gs>
                <a:gs pos="66000">
                  <a:srgbClr val="CFCFCF"/>
                </a:gs>
                <a:gs pos="75999">
                  <a:srgbClr val="1F1F1F"/>
                </a:gs>
                <a:gs pos="78999">
                  <a:srgbClr val="FFFFFF"/>
                </a:gs>
                <a:gs pos="100000">
                  <a:srgbClr val="7F7F7F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3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-1"/>
            <a:ext cx="11053763" cy="792461"/>
          </a:xfrm>
        </p:spPr>
        <p:txBody>
          <a:bodyPr lIns="109183" tIns="54592" rIns="109183" bIns="54592">
            <a:normAutofit/>
          </a:bodyPr>
          <a:lstStyle/>
          <a:p>
            <a:pPr eaLnBrk="1" hangingPunct="1">
              <a:defRPr/>
            </a:pPr>
            <a:r>
              <a:rPr lang="ru-RU" sz="3600" b="1" dirty="0" smtClean="0">
                <a:ln w="15875">
                  <a:solidFill>
                    <a:schemeClr val="bg1"/>
                  </a:solidFill>
                </a:ln>
                <a:solidFill>
                  <a:srgbClr val="204590"/>
                </a:solidFill>
                <a:latin typeface="Tahoma" pitchFamily="34" charset="0"/>
                <a:cs typeface="Tahoma" pitchFamily="34" charset="0"/>
              </a:rPr>
              <a:t>Переездная сигнализация</a:t>
            </a:r>
          </a:p>
        </p:txBody>
      </p:sp>
      <p:sp>
        <p:nvSpPr>
          <p:cNvPr id="21" name="Номер слайда 22"/>
          <p:cNvSpPr>
            <a:spLocks noGrp="1"/>
          </p:cNvSpPr>
          <p:nvPr>
            <p:ph type="sldNum" sz="quarter" idx="12"/>
          </p:nvPr>
        </p:nvSpPr>
        <p:spPr>
          <a:xfrm>
            <a:off x="0" y="7370762"/>
            <a:ext cx="883411" cy="550863"/>
          </a:xfrm>
        </p:spPr>
        <p:txBody>
          <a:bodyPr/>
          <a:lstStyle/>
          <a:p>
            <a:pPr algn="ctr">
              <a:defRPr/>
            </a:pPr>
            <a:fld id="{9CB7A910-CC60-4DFA-8ADA-29F86DF029D3}" type="slidenum">
              <a:rPr lang="ru-RU" smtClean="0">
                <a:solidFill>
                  <a:srgbClr val="204590"/>
                </a:solidFill>
              </a:rPr>
              <a:pPr algn="ctr">
                <a:defRPr/>
              </a:pPr>
              <a:t>19</a:t>
            </a:fld>
            <a:endParaRPr lang="ru-RU" dirty="0">
              <a:solidFill>
                <a:srgbClr val="204590"/>
              </a:solidFill>
            </a:endParaRPr>
          </a:p>
        </p:txBody>
      </p:sp>
      <p:pic>
        <p:nvPicPr>
          <p:cNvPr id="16" name="Picture 3" descr="C:\Data Area\GETS\Marketing\Marketing Communications\comp_color0902b.jpg"/>
          <p:cNvPicPr>
            <a:picLocks noChangeAspect="1" noChangeArrowheads="1"/>
          </p:cNvPicPr>
          <p:nvPr/>
        </p:nvPicPr>
        <p:blipFill>
          <a:blip r:embed="rId4"/>
          <a:srcRect l="28333" t="40167" r="29167" b="25064"/>
          <a:stretch>
            <a:fillRect/>
          </a:stretch>
        </p:blipFill>
        <p:spPr bwMode="auto">
          <a:xfrm>
            <a:off x="883411" y="2219132"/>
            <a:ext cx="6858000" cy="419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Text Box 4"/>
          <p:cNvSpPr txBox="1">
            <a:spLocks noChangeArrowheads="1"/>
          </p:cNvSpPr>
          <p:nvPr/>
        </p:nvSpPr>
        <p:spPr bwMode="auto">
          <a:xfrm>
            <a:off x="500066" y="6318266"/>
            <a:ext cx="5669757" cy="646331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1" hangingPunct="1"/>
            <a:r>
              <a:rPr lang="ru-RU" dirty="0">
                <a:solidFill>
                  <a:srgbClr val="324E8E"/>
                </a:solidFill>
                <a:latin typeface="Arial" pitchFamily="34" charset="0"/>
              </a:rPr>
              <a:t>Датчики </a:t>
            </a:r>
            <a:r>
              <a:rPr lang="ru-RU" dirty="0" smtClean="0">
                <a:solidFill>
                  <a:srgbClr val="324E8E"/>
                </a:solidFill>
                <a:latin typeface="Arial" pitchFamily="34" charset="0"/>
              </a:rPr>
              <a:t>движения</a:t>
            </a:r>
            <a:endParaRPr lang="en-US" dirty="0">
              <a:solidFill>
                <a:srgbClr val="324E8E"/>
              </a:solidFill>
              <a:latin typeface="Arial" pitchFamily="34" charset="0"/>
            </a:endParaRPr>
          </a:p>
          <a:p>
            <a:pPr eaLnBrk="1" hangingPunct="1"/>
            <a:r>
              <a:rPr lang="ru-RU" dirty="0">
                <a:solidFill>
                  <a:srgbClr val="324E8E"/>
                </a:solidFill>
                <a:latin typeface="Arial" pitchFamily="34" charset="0"/>
              </a:rPr>
              <a:t>Процессор переезда </a:t>
            </a:r>
            <a:r>
              <a:rPr lang="ru-RU" dirty="0" smtClean="0">
                <a:solidFill>
                  <a:srgbClr val="324E8E"/>
                </a:solidFill>
                <a:latin typeface="Arial" pitchFamily="34" charset="0"/>
              </a:rPr>
              <a:t>на базе МПЦ-2</a:t>
            </a:r>
            <a:endParaRPr lang="en-US" dirty="0">
              <a:solidFill>
                <a:srgbClr val="324E8E"/>
              </a:solidFill>
              <a:latin typeface="Arial" pitchFamily="34" charset="0"/>
            </a:endParaRPr>
          </a:p>
        </p:txBody>
      </p:sp>
      <p:sp>
        <p:nvSpPr>
          <p:cNvPr id="18" name="Text Box 5"/>
          <p:cNvSpPr txBox="1">
            <a:spLocks noChangeArrowheads="1"/>
          </p:cNvSpPr>
          <p:nvPr/>
        </p:nvSpPr>
        <p:spPr bwMode="auto">
          <a:xfrm>
            <a:off x="6169823" y="4103688"/>
            <a:ext cx="2071702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eaLnBrk="1" hangingPunct="1"/>
            <a:r>
              <a:rPr lang="ru-RU" dirty="0" smtClean="0">
                <a:solidFill>
                  <a:srgbClr val="324E8E"/>
                </a:solidFill>
                <a:latin typeface="Arial" pitchFamily="34" charset="0"/>
              </a:rPr>
              <a:t>Светофоры </a:t>
            </a:r>
            <a:r>
              <a:rPr lang="ru-RU" dirty="0">
                <a:solidFill>
                  <a:srgbClr val="324E8E"/>
                </a:solidFill>
                <a:latin typeface="Arial" pitchFamily="34" charset="0"/>
              </a:rPr>
              <a:t>на </a:t>
            </a:r>
            <a:r>
              <a:rPr lang="ru-RU" dirty="0" smtClean="0">
                <a:solidFill>
                  <a:srgbClr val="324E8E"/>
                </a:solidFill>
                <a:latin typeface="Arial" pitchFamily="34" charset="0"/>
              </a:rPr>
              <a:t>светодиодах</a:t>
            </a:r>
            <a:endParaRPr lang="en-US" dirty="0">
              <a:solidFill>
                <a:srgbClr val="324E8E"/>
              </a:solidFill>
              <a:latin typeface="Arial" pitchFamily="34" charset="0"/>
            </a:endParaRPr>
          </a:p>
          <a:p>
            <a:pPr algn="ctr" eaLnBrk="1" hangingPunct="1"/>
            <a:endParaRPr lang="en-US" sz="2000" dirty="0">
              <a:solidFill>
                <a:srgbClr val="324E8E"/>
              </a:solidFill>
              <a:latin typeface="Arial" pitchFamily="34" charset="0"/>
            </a:endParaRPr>
          </a:p>
        </p:txBody>
      </p:sp>
      <p:sp>
        <p:nvSpPr>
          <p:cNvPr id="19" name="Line 6"/>
          <p:cNvSpPr>
            <a:spLocks noChangeShapeType="1"/>
          </p:cNvSpPr>
          <p:nvPr/>
        </p:nvSpPr>
        <p:spPr bwMode="auto">
          <a:xfrm flipH="1" flipV="1">
            <a:off x="4707755" y="3666932"/>
            <a:ext cx="2667000" cy="381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0" name="Line 7"/>
          <p:cNvSpPr>
            <a:spLocks noChangeShapeType="1"/>
          </p:cNvSpPr>
          <p:nvPr/>
        </p:nvSpPr>
        <p:spPr bwMode="auto">
          <a:xfrm flipH="1">
            <a:off x="4707755" y="4428932"/>
            <a:ext cx="274320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2" name="Line 8"/>
          <p:cNvSpPr>
            <a:spLocks noChangeShapeType="1"/>
          </p:cNvSpPr>
          <p:nvPr/>
        </p:nvSpPr>
        <p:spPr bwMode="auto">
          <a:xfrm flipH="1" flipV="1">
            <a:off x="1735955" y="5190932"/>
            <a:ext cx="990600" cy="10509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3" name="Text Box 9"/>
          <p:cNvSpPr txBox="1">
            <a:spLocks noChangeArrowheads="1"/>
          </p:cNvSpPr>
          <p:nvPr/>
        </p:nvSpPr>
        <p:spPr bwMode="auto">
          <a:xfrm>
            <a:off x="0" y="1746234"/>
            <a:ext cx="4191000" cy="150019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ctr" eaLnBrk="1" hangingPunct="1"/>
            <a:endParaRPr lang="en-US" dirty="0">
              <a:solidFill>
                <a:srgbClr val="324E8E"/>
              </a:solidFill>
              <a:latin typeface="Arial" pitchFamily="34" charset="0"/>
            </a:endParaRPr>
          </a:p>
          <a:p>
            <a:pPr algn="ctr" eaLnBrk="1" hangingPunct="1"/>
            <a:endParaRPr lang="en-US" dirty="0">
              <a:solidFill>
                <a:srgbClr val="324E8E"/>
              </a:solidFill>
              <a:latin typeface="Arial" pitchFamily="34" charset="0"/>
            </a:endParaRPr>
          </a:p>
          <a:p>
            <a:pPr algn="ctr" eaLnBrk="1" hangingPunct="1"/>
            <a:r>
              <a:rPr lang="ru-RU" dirty="0">
                <a:solidFill>
                  <a:srgbClr val="324E8E"/>
                </a:solidFill>
                <a:latin typeface="Arial" pitchFamily="34" charset="0"/>
              </a:rPr>
              <a:t>Система отслеживания работы на переездах</a:t>
            </a:r>
            <a:endParaRPr lang="en-US" dirty="0">
              <a:solidFill>
                <a:srgbClr val="324E8E"/>
              </a:solidFill>
              <a:latin typeface="Arial" pitchFamily="34" charset="0"/>
            </a:endParaRPr>
          </a:p>
          <a:p>
            <a:pPr algn="ctr" eaLnBrk="1" hangingPunct="1"/>
            <a:endParaRPr lang="en-US" dirty="0">
              <a:solidFill>
                <a:srgbClr val="324E8E"/>
              </a:solidFill>
              <a:latin typeface="Arial" pitchFamily="34" charset="0"/>
            </a:endParaRPr>
          </a:p>
        </p:txBody>
      </p:sp>
      <p:sp>
        <p:nvSpPr>
          <p:cNvPr id="25" name="Line 10"/>
          <p:cNvSpPr>
            <a:spLocks noChangeShapeType="1"/>
          </p:cNvSpPr>
          <p:nvPr/>
        </p:nvSpPr>
        <p:spPr bwMode="auto">
          <a:xfrm>
            <a:off x="2574155" y="3209732"/>
            <a:ext cx="762000" cy="762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8" name="Line 11"/>
          <p:cNvSpPr>
            <a:spLocks noChangeShapeType="1"/>
          </p:cNvSpPr>
          <p:nvPr/>
        </p:nvSpPr>
        <p:spPr bwMode="auto">
          <a:xfrm>
            <a:off x="2574155" y="3209732"/>
            <a:ext cx="1676400" cy="2133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9" name="Line 12"/>
          <p:cNvSpPr>
            <a:spLocks noChangeShapeType="1"/>
          </p:cNvSpPr>
          <p:nvPr/>
        </p:nvSpPr>
        <p:spPr bwMode="auto">
          <a:xfrm flipH="1">
            <a:off x="1735955" y="3209732"/>
            <a:ext cx="838200" cy="1143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0" name="Line 13"/>
          <p:cNvSpPr>
            <a:spLocks noChangeShapeType="1"/>
          </p:cNvSpPr>
          <p:nvPr/>
        </p:nvSpPr>
        <p:spPr bwMode="auto">
          <a:xfrm>
            <a:off x="2574155" y="3209732"/>
            <a:ext cx="2286000" cy="914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1" name="Rectangle 14"/>
          <p:cNvSpPr>
            <a:spLocks noChangeArrowheads="1"/>
          </p:cNvSpPr>
          <p:nvPr/>
        </p:nvSpPr>
        <p:spPr bwMode="auto">
          <a:xfrm>
            <a:off x="5598319" y="6600629"/>
            <a:ext cx="421484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1" hangingPunct="1"/>
            <a:r>
              <a:rPr lang="ru-RU" dirty="0">
                <a:solidFill>
                  <a:srgbClr val="324E8E"/>
                </a:solidFill>
                <a:latin typeface="Arial" pitchFamily="34" charset="0"/>
              </a:rPr>
              <a:t>Система обнаружения </a:t>
            </a:r>
            <a:r>
              <a:rPr lang="ru-RU" dirty="0" smtClean="0">
                <a:solidFill>
                  <a:srgbClr val="324E8E"/>
                </a:solidFill>
                <a:latin typeface="Arial" pitchFamily="34" charset="0"/>
              </a:rPr>
              <a:t>препятствий</a:t>
            </a:r>
            <a:endParaRPr lang="en-US" dirty="0">
              <a:solidFill>
                <a:srgbClr val="324E8E"/>
              </a:solidFill>
              <a:latin typeface="Arial" pitchFamily="34" charset="0"/>
            </a:endParaRPr>
          </a:p>
        </p:txBody>
      </p:sp>
      <p:sp>
        <p:nvSpPr>
          <p:cNvPr id="32" name="Line 15"/>
          <p:cNvSpPr>
            <a:spLocks noChangeShapeType="1"/>
          </p:cNvSpPr>
          <p:nvPr/>
        </p:nvSpPr>
        <p:spPr bwMode="auto">
          <a:xfrm flipH="1" flipV="1">
            <a:off x="5469755" y="5267132"/>
            <a:ext cx="762000" cy="1219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grpSp>
        <p:nvGrpSpPr>
          <p:cNvPr id="33" name="Group 5"/>
          <p:cNvGrpSpPr>
            <a:grpSpLocks/>
          </p:cNvGrpSpPr>
          <p:nvPr/>
        </p:nvGrpSpPr>
        <p:grpSpPr bwMode="auto">
          <a:xfrm>
            <a:off x="5966620" y="2158979"/>
            <a:ext cx="4748213" cy="263525"/>
            <a:chOff x="132" y="2956"/>
            <a:chExt cx="5436" cy="188"/>
          </a:xfrm>
        </p:grpSpPr>
        <p:grpSp>
          <p:nvGrpSpPr>
            <p:cNvPr id="34" name="Group 6"/>
            <p:cNvGrpSpPr>
              <a:grpSpLocks/>
            </p:cNvGrpSpPr>
            <p:nvPr/>
          </p:nvGrpSpPr>
          <p:grpSpPr bwMode="auto">
            <a:xfrm>
              <a:off x="132" y="2956"/>
              <a:ext cx="1116" cy="188"/>
              <a:chOff x="132" y="2956"/>
              <a:chExt cx="1116" cy="188"/>
            </a:xfrm>
          </p:grpSpPr>
          <p:grpSp>
            <p:nvGrpSpPr>
              <p:cNvPr id="192" name="Group 7"/>
              <p:cNvGrpSpPr>
                <a:grpSpLocks/>
              </p:cNvGrpSpPr>
              <p:nvPr/>
            </p:nvGrpSpPr>
            <p:grpSpPr bwMode="auto">
              <a:xfrm>
                <a:off x="132" y="2956"/>
                <a:ext cx="540" cy="188"/>
                <a:chOff x="132" y="2956"/>
                <a:chExt cx="540" cy="188"/>
              </a:xfrm>
            </p:grpSpPr>
            <p:grpSp>
              <p:nvGrpSpPr>
                <p:cNvPr id="212" name="Group 8"/>
                <p:cNvGrpSpPr>
                  <a:grpSpLocks/>
                </p:cNvGrpSpPr>
                <p:nvPr/>
              </p:nvGrpSpPr>
              <p:grpSpPr bwMode="auto">
                <a:xfrm>
                  <a:off x="132" y="2956"/>
                  <a:ext cx="252" cy="188"/>
                  <a:chOff x="132" y="2956"/>
                  <a:chExt cx="252" cy="188"/>
                </a:xfrm>
              </p:grpSpPr>
              <p:sp>
                <p:nvSpPr>
                  <p:cNvPr id="222" name="Rectangle 9"/>
                  <p:cNvSpPr>
                    <a:spLocks noChangeArrowheads="1"/>
                  </p:cNvSpPr>
                  <p:nvPr/>
                </p:nvSpPr>
                <p:spPr bwMode="auto">
                  <a:xfrm>
                    <a:off x="132" y="2956"/>
                    <a:ext cx="12" cy="188"/>
                  </a:xfrm>
                  <a:prstGeom prst="rect">
                    <a:avLst/>
                  </a:prstGeom>
                  <a:solidFill>
                    <a:srgbClr val="714400"/>
                  </a:solidFill>
                  <a:ln w="12699">
                    <a:solidFill>
                      <a:srgbClr val="714400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223" name="Rectangle 10"/>
                  <p:cNvSpPr>
                    <a:spLocks noChangeArrowheads="1"/>
                  </p:cNvSpPr>
                  <p:nvPr/>
                </p:nvSpPr>
                <p:spPr bwMode="auto">
                  <a:xfrm>
                    <a:off x="180" y="2956"/>
                    <a:ext cx="12" cy="188"/>
                  </a:xfrm>
                  <a:prstGeom prst="rect">
                    <a:avLst/>
                  </a:prstGeom>
                  <a:solidFill>
                    <a:srgbClr val="714400"/>
                  </a:solidFill>
                  <a:ln w="12699">
                    <a:solidFill>
                      <a:srgbClr val="714400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grpSp>
                <p:nvGrpSpPr>
                  <p:cNvPr id="224" name="Group 11"/>
                  <p:cNvGrpSpPr>
                    <a:grpSpLocks/>
                  </p:cNvGrpSpPr>
                  <p:nvPr/>
                </p:nvGrpSpPr>
                <p:grpSpPr bwMode="auto">
                  <a:xfrm>
                    <a:off x="228" y="2956"/>
                    <a:ext cx="60" cy="188"/>
                    <a:chOff x="228" y="2956"/>
                    <a:chExt cx="60" cy="188"/>
                  </a:xfrm>
                </p:grpSpPr>
                <p:sp>
                  <p:nvSpPr>
                    <p:cNvPr id="228" name="Rectangle 12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28" y="2956"/>
                      <a:ext cx="12" cy="188"/>
                    </a:xfrm>
                    <a:prstGeom prst="rect">
                      <a:avLst/>
                    </a:prstGeom>
                    <a:solidFill>
                      <a:srgbClr val="714400"/>
                    </a:solidFill>
                    <a:ln w="12699">
                      <a:solidFill>
                        <a:srgbClr val="714400"/>
                      </a:solidFill>
                      <a:miter lim="800000"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229" name="Rectangle 13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76" y="2956"/>
                      <a:ext cx="12" cy="188"/>
                    </a:xfrm>
                    <a:prstGeom prst="rect">
                      <a:avLst/>
                    </a:prstGeom>
                    <a:solidFill>
                      <a:srgbClr val="714400"/>
                    </a:solidFill>
                    <a:ln w="12699">
                      <a:solidFill>
                        <a:srgbClr val="714400"/>
                      </a:solidFill>
                      <a:miter lim="800000"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225" name="Group 14"/>
                  <p:cNvGrpSpPr>
                    <a:grpSpLocks/>
                  </p:cNvGrpSpPr>
                  <p:nvPr/>
                </p:nvGrpSpPr>
                <p:grpSpPr bwMode="auto">
                  <a:xfrm>
                    <a:off x="324" y="2956"/>
                    <a:ext cx="60" cy="188"/>
                    <a:chOff x="324" y="2956"/>
                    <a:chExt cx="60" cy="188"/>
                  </a:xfrm>
                </p:grpSpPr>
                <p:sp>
                  <p:nvSpPr>
                    <p:cNvPr id="226" name="Rectangle 15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24" y="2956"/>
                      <a:ext cx="12" cy="188"/>
                    </a:xfrm>
                    <a:prstGeom prst="rect">
                      <a:avLst/>
                    </a:prstGeom>
                    <a:solidFill>
                      <a:srgbClr val="714400"/>
                    </a:solidFill>
                    <a:ln w="12699">
                      <a:solidFill>
                        <a:srgbClr val="714400"/>
                      </a:solidFill>
                      <a:miter lim="800000"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227" name="Rectangle 16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72" y="2956"/>
                      <a:ext cx="12" cy="188"/>
                    </a:xfrm>
                    <a:prstGeom prst="rect">
                      <a:avLst/>
                    </a:prstGeom>
                    <a:solidFill>
                      <a:srgbClr val="714400"/>
                    </a:solidFill>
                    <a:ln w="12699">
                      <a:solidFill>
                        <a:srgbClr val="714400"/>
                      </a:solidFill>
                      <a:miter lim="800000"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</p:grpSp>
            <p:grpSp>
              <p:nvGrpSpPr>
                <p:cNvPr id="213" name="Group 17"/>
                <p:cNvGrpSpPr>
                  <a:grpSpLocks/>
                </p:cNvGrpSpPr>
                <p:nvPr/>
              </p:nvGrpSpPr>
              <p:grpSpPr bwMode="auto">
                <a:xfrm>
                  <a:off x="420" y="2956"/>
                  <a:ext cx="252" cy="188"/>
                  <a:chOff x="420" y="2956"/>
                  <a:chExt cx="252" cy="188"/>
                </a:xfrm>
              </p:grpSpPr>
              <p:sp>
                <p:nvSpPr>
                  <p:cNvPr id="214" name="Rectangle 18"/>
                  <p:cNvSpPr>
                    <a:spLocks noChangeArrowheads="1"/>
                  </p:cNvSpPr>
                  <p:nvPr/>
                </p:nvSpPr>
                <p:spPr bwMode="auto">
                  <a:xfrm>
                    <a:off x="420" y="2956"/>
                    <a:ext cx="12" cy="188"/>
                  </a:xfrm>
                  <a:prstGeom prst="rect">
                    <a:avLst/>
                  </a:prstGeom>
                  <a:solidFill>
                    <a:srgbClr val="714400"/>
                  </a:solidFill>
                  <a:ln w="12699">
                    <a:solidFill>
                      <a:srgbClr val="714400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215" name="Rectangle 19"/>
                  <p:cNvSpPr>
                    <a:spLocks noChangeArrowheads="1"/>
                  </p:cNvSpPr>
                  <p:nvPr/>
                </p:nvSpPr>
                <p:spPr bwMode="auto">
                  <a:xfrm>
                    <a:off x="468" y="2956"/>
                    <a:ext cx="12" cy="188"/>
                  </a:xfrm>
                  <a:prstGeom prst="rect">
                    <a:avLst/>
                  </a:prstGeom>
                  <a:solidFill>
                    <a:srgbClr val="714400"/>
                  </a:solidFill>
                  <a:ln w="12699">
                    <a:solidFill>
                      <a:srgbClr val="714400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grpSp>
                <p:nvGrpSpPr>
                  <p:cNvPr id="216" name="Group 20"/>
                  <p:cNvGrpSpPr>
                    <a:grpSpLocks/>
                  </p:cNvGrpSpPr>
                  <p:nvPr/>
                </p:nvGrpSpPr>
                <p:grpSpPr bwMode="auto">
                  <a:xfrm>
                    <a:off x="516" y="2956"/>
                    <a:ext cx="60" cy="188"/>
                    <a:chOff x="516" y="2956"/>
                    <a:chExt cx="60" cy="188"/>
                  </a:xfrm>
                </p:grpSpPr>
                <p:sp>
                  <p:nvSpPr>
                    <p:cNvPr id="220" name="Rectangle 21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516" y="2956"/>
                      <a:ext cx="12" cy="188"/>
                    </a:xfrm>
                    <a:prstGeom prst="rect">
                      <a:avLst/>
                    </a:prstGeom>
                    <a:solidFill>
                      <a:srgbClr val="714400"/>
                    </a:solidFill>
                    <a:ln w="12699">
                      <a:solidFill>
                        <a:srgbClr val="714400"/>
                      </a:solidFill>
                      <a:miter lim="800000"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221" name="Rectangle 22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564" y="2956"/>
                      <a:ext cx="12" cy="188"/>
                    </a:xfrm>
                    <a:prstGeom prst="rect">
                      <a:avLst/>
                    </a:prstGeom>
                    <a:solidFill>
                      <a:srgbClr val="714400"/>
                    </a:solidFill>
                    <a:ln w="12699">
                      <a:solidFill>
                        <a:srgbClr val="714400"/>
                      </a:solidFill>
                      <a:miter lim="800000"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217" name="Group 23"/>
                  <p:cNvGrpSpPr>
                    <a:grpSpLocks/>
                  </p:cNvGrpSpPr>
                  <p:nvPr/>
                </p:nvGrpSpPr>
                <p:grpSpPr bwMode="auto">
                  <a:xfrm>
                    <a:off x="612" y="2956"/>
                    <a:ext cx="60" cy="188"/>
                    <a:chOff x="612" y="2956"/>
                    <a:chExt cx="60" cy="188"/>
                  </a:xfrm>
                </p:grpSpPr>
                <p:sp>
                  <p:nvSpPr>
                    <p:cNvPr id="218" name="Rectangle 24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612" y="2956"/>
                      <a:ext cx="12" cy="188"/>
                    </a:xfrm>
                    <a:prstGeom prst="rect">
                      <a:avLst/>
                    </a:prstGeom>
                    <a:solidFill>
                      <a:srgbClr val="714400"/>
                    </a:solidFill>
                    <a:ln w="12699">
                      <a:solidFill>
                        <a:srgbClr val="714400"/>
                      </a:solidFill>
                      <a:miter lim="800000"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219" name="Rectangle 25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660" y="2956"/>
                      <a:ext cx="12" cy="188"/>
                    </a:xfrm>
                    <a:prstGeom prst="rect">
                      <a:avLst/>
                    </a:prstGeom>
                    <a:solidFill>
                      <a:srgbClr val="714400"/>
                    </a:solidFill>
                    <a:ln w="12699">
                      <a:solidFill>
                        <a:srgbClr val="714400"/>
                      </a:solidFill>
                      <a:miter lim="800000"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</p:grpSp>
          </p:grpSp>
          <p:grpSp>
            <p:nvGrpSpPr>
              <p:cNvPr id="193" name="Group 26"/>
              <p:cNvGrpSpPr>
                <a:grpSpLocks/>
              </p:cNvGrpSpPr>
              <p:nvPr/>
            </p:nvGrpSpPr>
            <p:grpSpPr bwMode="auto">
              <a:xfrm>
                <a:off x="708" y="2956"/>
                <a:ext cx="540" cy="188"/>
                <a:chOff x="708" y="2956"/>
                <a:chExt cx="540" cy="188"/>
              </a:xfrm>
            </p:grpSpPr>
            <p:grpSp>
              <p:nvGrpSpPr>
                <p:cNvPr id="194" name="Group 27"/>
                <p:cNvGrpSpPr>
                  <a:grpSpLocks/>
                </p:cNvGrpSpPr>
                <p:nvPr/>
              </p:nvGrpSpPr>
              <p:grpSpPr bwMode="auto">
                <a:xfrm>
                  <a:off x="708" y="2956"/>
                  <a:ext cx="252" cy="188"/>
                  <a:chOff x="708" y="2956"/>
                  <a:chExt cx="252" cy="188"/>
                </a:xfrm>
              </p:grpSpPr>
              <p:sp>
                <p:nvSpPr>
                  <p:cNvPr id="204" name="Rectangle 28"/>
                  <p:cNvSpPr>
                    <a:spLocks noChangeArrowheads="1"/>
                  </p:cNvSpPr>
                  <p:nvPr/>
                </p:nvSpPr>
                <p:spPr bwMode="auto">
                  <a:xfrm>
                    <a:off x="708" y="2956"/>
                    <a:ext cx="12" cy="188"/>
                  </a:xfrm>
                  <a:prstGeom prst="rect">
                    <a:avLst/>
                  </a:prstGeom>
                  <a:solidFill>
                    <a:srgbClr val="714400"/>
                  </a:solidFill>
                  <a:ln w="12699">
                    <a:solidFill>
                      <a:srgbClr val="714400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205" name="Rectangle 29"/>
                  <p:cNvSpPr>
                    <a:spLocks noChangeArrowheads="1"/>
                  </p:cNvSpPr>
                  <p:nvPr/>
                </p:nvSpPr>
                <p:spPr bwMode="auto">
                  <a:xfrm>
                    <a:off x="756" y="2956"/>
                    <a:ext cx="12" cy="188"/>
                  </a:xfrm>
                  <a:prstGeom prst="rect">
                    <a:avLst/>
                  </a:prstGeom>
                  <a:solidFill>
                    <a:srgbClr val="714400"/>
                  </a:solidFill>
                  <a:ln w="12699">
                    <a:solidFill>
                      <a:srgbClr val="714400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grpSp>
                <p:nvGrpSpPr>
                  <p:cNvPr id="206" name="Group 30"/>
                  <p:cNvGrpSpPr>
                    <a:grpSpLocks/>
                  </p:cNvGrpSpPr>
                  <p:nvPr/>
                </p:nvGrpSpPr>
                <p:grpSpPr bwMode="auto">
                  <a:xfrm>
                    <a:off x="804" y="2956"/>
                    <a:ext cx="60" cy="188"/>
                    <a:chOff x="804" y="2956"/>
                    <a:chExt cx="60" cy="188"/>
                  </a:xfrm>
                </p:grpSpPr>
                <p:sp>
                  <p:nvSpPr>
                    <p:cNvPr id="210" name="Rectangle 31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804" y="2956"/>
                      <a:ext cx="12" cy="188"/>
                    </a:xfrm>
                    <a:prstGeom prst="rect">
                      <a:avLst/>
                    </a:prstGeom>
                    <a:solidFill>
                      <a:srgbClr val="714400"/>
                    </a:solidFill>
                    <a:ln w="12699">
                      <a:solidFill>
                        <a:srgbClr val="714400"/>
                      </a:solidFill>
                      <a:miter lim="800000"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211" name="Rectangle 32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852" y="2956"/>
                      <a:ext cx="12" cy="188"/>
                    </a:xfrm>
                    <a:prstGeom prst="rect">
                      <a:avLst/>
                    </a:prstGeom>
                    <a:solidFill>
                      <a:srgbClr val="714400"/>
                    </a:solidFill>
                    <a:ln w="12699">
                      <a:solidFill>
                        <a:srgbClr val="714400"/>
                      </a:solidFill>
                      <a:miter lim="800000"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207" name="Group 33"/>
                  <p:cNvGrpSpPr>
                    <a:grpSpLocks/>
                  </p:cNvGrpSpPr>
                  <p:nvPr/>
                </p:nvGrpSpPr>
                <p:grpSpPr bwMode="auto">
                  <a:xfrm>
                    <a:off x="900" y="2956"/>
                    <a:ext cx="60" cy="188"/>
                    <a:chOff x="900" y="2956"/>
                    <a:chExt cx="60" cy="188"/>
                  </a:xfrm>
                </p:grpSpPr>
                <p:sp>
                  <p:nvSpPr>
                    <p:cNvPr id="208" name="Rectangle 34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900" y="2956"/>
                      <a:ext cx="12" cy="188"/>
                    </a:xfrm>
                    <a:prstGeom prst="rect">
                      <a:avLst/>
                    </a:prstGeom>
                    <a:solidFill>
                      <a:srgbClr val="714400"/>
                    </a:solidFill>
                    <a:ln w="12699">
                      <a:solidFill>
                        <a:srgbClr val="714400"/>
                      </a:solidFill>
                      <a:miter lim="800000"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209" name="Rectangle 35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948" y="2956"/>
                      <a:ext cx="12" cy="188"/>
                    </a:xfrm>
                    <a:prstGeom prst="rect">
                      <a:avLst/>
                    </a:prstGeom>
                    <a:solidFill>
                      <a:srgbClr val="714400"/>
                    </a:solidFill>
                    <a:ln w="12699">
                      <a:solidFill>
                        <a:srgbClr val="714400"/>
                      </a:solidFill>
                      <a:miter lim="800000"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</p:grpSp>
            <p:grpSp>
              <p:nvGrpSpPr>
                <p:cNvPr id="195" name="Group 36"/>
                <p:cNvGrpSpPr>
                  <a:grpSpLocks/>
                </p:cNvGrpSpPr>
                <p:nvPr/>
              </p:nvGrpSpPr>
              <p:grpSpPr bwMode="auto">
                <a:xfrm>
                  <a:off x="996" y="2956"/>
                  <a:ext cx="252" cy="188"/>
                  <a:chOff x="996" y="2956"/>
                  <a:chExt cx="252" cy="188"/>
                </a:xfrm>
              </p:grpSpPr>
              <p:sp>
                <p:nvSpPr>
                  <p:cNvPr id="196" name="Rectangle 37"/>
                  <p:cNvSpPr>
                    <a:spLocks noChangeArrowheads="1"/>
                  </p:cNvSpPr>
                  <p:nvPr/>
                </p:nvSpPr>
                <p:spPr bwMode="auto">
                  <a:xfrm>
                    <a:off x="996" y="2956"/>
                    <a:ext cx="12" cy="188"/>
                  </a:xfrm>
                  <a:prstGeom prst="rect">
                    <a:avLst/>
                  </a:prstGeom>
                  <a:solidFill>
                    <a:srgbClr val="714400"/>
                  </a:solidFill>
                  <a:ln w="12699">
                    <a:solidFill>
                      <a:srgbClr val="714400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197" name="Rectangle 38"/>
                  <p:cNvSpPr>
                    <a:spLocks noChangeArrowheads="1"/>
                  </p:cNvSpPr>
                  <p:nvPr/>
                </p:nvSpPr>
                <p:spPr bwMode="auto">
                  <a:xfrm>
                    <a:off x="1044" y="2956"/>
                    <a:ext cx="12" cy="188"/>
                  </a:xfrm>
                  <a:prstGeom prst="rect">
                    <a:avLst/>
                  </a:prstGeom>
                  <a:solidFill>
                    <a:srgbClr val="714400"/>
                  </a:solidFill>
                  <a:ln w="12699">
                    <a:solidFill>
                      <a:srgbClr val="714400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grpSp>
                <p:nvGrpSpPr>
                  <p:cNvPr id="198" name="Group 39"/>
                  <p:cNvGrpSpPr>
                    <a:grpSpLocks/>
                  </p:cNvGrpSpPr>
                  <p:nvPr/>
                </p:nvGrpSpPr>
                <p:grpSpPr bwMode="auto">
                  <a:xfrm>
                    <a:off x="1092" y="2956"/>
                    <a:ext cx="60" cy="188"/>
                    <a:chOff x="1092" y="2956"/>
                    <a:chExt cx="60" cy="188"/>
                  </a:xfrm>
                </p:grpSpPr>
                <p:sp>
                  <p:nvSpPr>
                    <p:cNvPr id="202" name="Rectangle 40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092" y="2956"/>
                      <a:ext cx="12" cy="188"/>
                    </a:xfrm>
                    <a:prstGeom prst="rect">
                      <a:avLst/>
                    </a:prstGeom>
                    <a:solidFill>
                      <a:srgbClr val="714400"/>
                    </a:solidFill>
                    <a:ln w="12699">
                      <a:solidFill>
                        <a:srgbClr val="714400"/>
                      </a:solidFill>
                      <a:miter lim="800000"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203" name="Rectangle 41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140" y="2956"/>
                      <a:ext cx="12" cy="188"/>
                    </a:xfrm>
                    <a:prstGeom prst="rect">
                      <a:avLst/>
                    </a:prstGeom>
                    <a:solidFill>
                      <a:srgbClr val="714400"/>
                    </a:solidFill>
                    <a:ln w="12699">
                      <a:solidFill>
                        <a:srgbClr val="714400"/>
                      </a:solidFill>
                      <a:miter lim="800000"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199" name="Group 42"/>
                  <p:cNvGrpSpPr>
                    <a:grpSpLocks/>
                  </p:cNvGrpSpPr>
                  <p:nvPr/>
                </p:nvGrpSpPr>
                <p:grpSpPr bwMode="auto">
                  <a:xfrm>
                    <a:off x="1188" y="2956"/>
                    <a:ext cx="60" cy="188"/>
                    <a:chOff x="1188" y="2956"/>
                    <a:chExt cx="60" cy="188"/>
                  </a:xfrm>
                </p:grpSpPr>
                <p:sp>
                  <p:nvSpPr>
                    <p:cNvPr id="200" name="Rectangle 43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188" y="2956"/>
                      <a:ext cx="12" cy="188"/>
                    </a:xfrm>
                    <a:prstGeom prst="rect">
                      <a:avLst/>
                    </a:prstGeom>
                    <a:solidFill>
                      <a:srgbClr val="714400"/>
                    </a:solidFill>
                    <a:ln w="12699">
                      <a:solidFill>
                        <a:srgbClr val="714400"/>
                      </a:solidFill>
                      <a:miter lim="800000"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201" name="Rectangle 44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236" y="2956"/>
                      <a:ext cx="12" cy="188"/>
                    </a:xfrm>
                    <a:prstGeom prst="rect">
                      <a:avLst/>
                    </a:prstGeom>
                    <a:solidFill>
                      <a:srgbClr val="714400"/>
                    </a:solidFill>
                    <a:ln w="12699">
                      <a:solidFill>
                        <a:srgbClr val="714400"/>
                      </a:solidFill>
                      <a:miter lim="800000"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</p:grpSp>
          </p:grpSp>
        </p:grpSp>
        <p:grpSp>
          <p:nvGrpSpPr>
            <p:cNvPr id="35" name="Group 45"/>
            <p:cNvGrpSpPr>
              <a:grpSpLocks/>
            </p:cNvGrpSpPr>
            <p:nvPr/>
          </p:nvGrpSpPr>
          <p:grpSpPr bwMode="auto">
            <a:xfrm>
              <a:off x="1284" y="2956"/>
              <a:ext cx="1116" cy="188"/>
              <a:chOff x="1284" y="2956"/>
              <a:chExt cx="1116" cy="188"/>
            </a:xfrm>
          </p:grpSpPr>
          <p:grpSp>
            <p:nvGrpSpPr>
              <p:cNvPr id="154" name="Group 46"/>
              <p:cNvGrpSpPr>
                <a:grpSpLocks/>
              </p:cNvGrpSpPr>
              <p:nvPr/>
            </p:nvGrpSpPr>
            <p:grpSpPr bwMode="auto">
              <a:xfrm>
                <a:off x="1284" y="2956"/>
                <a:ext cx="540" cy="188"/>
                <a:chOff x="1284" y="2956"/>
                <a:chExt cx="540" cy="188"/>
              </a:xfrm>
            </p:grpSpPr>
            <p:grpSp>
              <p:nvGrpSpPr>
                <p:cNvPr id="174" name="Group 47"/>
                <p:cNvGrpSpPr>
                  <a:grpSpLocks/>
                </p:cNvGrpSpPr>
                <p:nvPr/>
              </p:nvGrpSpPr>
              <p:grpSpPr bwMode="auto">
                <a:xfrm>
                  <a:off x="1284" y="2956"/>
                  <a:ext cx="252" cy="188"/>
                  <a:chOff x="1284" y="2956"/>
                  <a:chExt cx="252" cy="188"/>
                </a:xfrm>
              </p:grpSpPr>
              <p:sp>
                <p:nvSpPr>
                  <p:cNvPr id="184" name="Rectangle 48"/>
                  <p:cNvSpPr>
                    <a:spLocks noChangeArrowheads="1"/>
                  </p:cNvSpPr>
                  <p:nvPr/>
                </p:nvSpPr>
                <p:spPr bwMode="auto">
                  <a:xfrm>
                    <a:off x="1284" y="2956"/>
                    <a:ext cx="12" cy="188"/>
                  </a:xfrm>
                  <a:prstGeom prst="rect">
                    <a:avLst/>
                  </a:prstGeom>
                  <a:solidFill>
                    <a:srgbClr val="714400"/>
                  </a:solidFill>
                  <a:ln w="12699">
                    <a:solidFill>
                      <a:srgbClr val="714400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185" name="Rectangle 49"/>
                  <p:cNvSpPr>
                    <a:spLocks noChangeArrowheads="1"/>
                  </p:cNvSpPr>
                  <p:nvPr/>
                </p:nvSpPr>
                <p:spPr bwMode="auto">
                  <a:xfrm>
                    <a:off x="1332" y="2956"/>
                    <a:ext cx="12" cy="188"/>
                  </a:xfrm>
                  <a:prstGeom prst="rect">
                    <a:avLst/>
                  </a:prstGeom>
                  <a:solidFill>
                    <a:srgbClr val="714400"/>
                  </a:solidFill>
                  <a:ln w="12699">
                    <a:solidFill>
                      <a:srgbClr val="714400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grpSp>
                <p:nvGrpSpPr>
                  <p:cNvPr id="186" name="Group 50"/>
                  <p:cNvGrpSpPr>
                    <a:grpSpLocks/>
                  </p:cNvGrpSpPr>
                  <p:nvPr/>
                </p:nvGrpSpPr>
                <p:grpSpPr bwMode="auto">
                  <a:xfrm>
                    <a:off x="1380" y="2956"/>
                    <a:ext cx="60" cy="188"/>
                    <a:chOff x="1380" y="2956"/>
                    <a:chExt cx="60" cy="188"/>
                  </a:xfrm>
                </p:grpSpPr>
                <p:sp>
                  <p:nvSpPr>
                    <p:cNvPr id="190" name="Rectangle 51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380" y="2956"/>
                      <a:ext cx="12" cy="188"/>
                    </a:xfrm>
                    <a:prstGeom prst="rect">
                      <a:avLst/>
                    </a:prstGeom>
                    <a:solidFill>
                      <a:srgbClr val="714400"/>
                    </a:solidFill>
                    <a:ln w="12699">
                      <a:solidFill>
                        <a:srgbClr val="714400"/>
                      </a:solidFill>
                      <a:miter lim="800000"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91" name="Rectangle 52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428" y="2956"/>
                      <a:ext cx="12" cy="188"/>
                    </a:xfrm>
                    <a:prstGeom prst="rect">
                      <a:avLst/>
                    </a:prstGeom>
                    <a:solidFill>
                      <a:srgbClr val="714400"/>
                    </a:solidFill>
                    <a:ln w="12699">
                      <a:solidFill>
                        <a:srgbClr val="714400"/>
                      </a:solidFill>
                      <a:miter lim="800000"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187" name="Group 53"/>
                  <p:cNvGrpSpPr>
                    <a:grpSpLocks/>
                  </p:cNvGrpSpPr>
                  <p:nvPr/>
                </p:nvGrpSpPr>
                <p:grpSpPr bwMode="auto">
                  <a:xfrm>
                    <a:off x="1476" y="2956"/>
                    <a:ext cx="60" cy="188"/>
                    <a:chOff x="1476" y="2956"/>
                    <a:chExt cx="60" cy="188"/>
                  </a:xfrm>
                </p:grpSpPr>
                <p:sp>
                  <p:nvSpPr>
                    <p:cNvPr id="188" name="Rectangle 54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476" y="2956"/>
                      <a:ext cx="12" cy="188"/>
                    </a:xfrm>
                    <a:prstGeom prst="rect">
                      <a:avLst/>
                    </a:prstGeom>
                    <a:solidFill>
                      <a:srgbClr val="714400"/>
                    </a:solidFill>
                    <a:ln w="12699">
                      <a:solidFill>
                        <a:srgbClr val="714400"/>
                      </a:solidFill>
                      <a:miter lim="800000"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89" name="Rectangle 55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524" y="2956"/>
                      <a:ext cx="12" cy="188"/>
                    </a:xfrm>
                    <a:prstGeom prst="rect">
                      <a:avLst/>
                    </a:prstGeom>
                    <a:solidFill>
                      <a:srgbClr val="714400"/>
                    </a:solidFill>
                    <a:ln w="12699">
                      <a:solidFill>
                        <a:srgbClr val="714400"/>
                      </a:solidFill>
                      <a:miter lim="800000"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</p:grpSp>
            <p:grpSp>
              <p:nvGrpSpPr>
                <p:cNvPr id="175" name="Group 56"/>
                <p:cNvGrpSpPr>
                  <a:grpSpLocks/>
                </p:cNvGrpSpPr>
                <p:nvPr/>
              </p:nvGrpSpPr>
              <p:grpSpPr bwMode="auto">
                <a:xfrm>
                  <a:off x="1572" y="2956"/>
                  <a:ext cx="252" cy="188"/>
                  <a:chOff x="1572" y="2956"/>
                  <a:chExt cx="252" cy="188"/>
                </a:xfrm>
              </p:grpSpPr>
              <p:sp>
                <p:nvSpPr>
                  <p:cNvPr id="176" name="Rectangle 57"/>
                  <p:cNvSpPr>
                    <a:spLocks noChangeArrowheads="1"/>
                  </p:cNvSpPr>
                  <p:nvPr/>
                </p:nvSpPr>
                <p:spPr bwMode="auto">
                  <a:xfrm>
                    <a:off x="1572" y="2956"/>
                    <a:ext cx="12" cy="188"/>
                  </a:xfrm>
                  <a:prstGeom prst="rect">
                    <a:avLst/>
                  </a:prstGeom>
                  <a:solidFill>
                    <a:srgbClr val="714400"/>
                  </a:solidFill>
                  <a:ln w="12699">
                    <a:solidFill>
                      <a:srgbClr val="714400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177" name="Rectangle 58"/>
                  <p:cNvSpPr>
                    <a:spLocks noChangeArrowheads="1"/>
                  </p:cNvSpPr>
                  <p:nvPr/>
                </p:nvSpPr>
                <p:spPr bwMode="auto">
                  <a:xfrm>
                    <a:off x="1620" y="2956"/>
                    <a:ext cx="12" cy="188"/>
                  </a:xfrm>
                  <a:prstGeom prst="rect">
                    <a:avLst/>
                  </a:prstGeom>
                  <a:solidFill>
                    <a:srgbClr val="714400"/>
                  </a:solidFill>
                  <a:ln w="12699">
                    <a:solidFill>
                      <a:srgbClr val="714400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grpSp>
                <p:nvGrpSpPr>
                  <p:cNvPr id="178" name="Group 59"/>
                  <p:cNvGrpSpPr>
                    <a:grpSpLocks/>
                  </p:cNvGrpSpPr>
                  <p:nvPr/>
                </p:nvGrpSpPr>
                <p:grpSpPr bwMode="auto">
                  <a:xfrm>
                    <a:off x="1668" y="2956"/>
                    <a:ext cx="60" cy="188"/>
                    <a:chOff x="1668" y="2956"/>
                    <a:chExt cx="60" cy="188"/>
                  </a:xfrm>
                </p:grpSpPr>
                <p:sp>
                  <p:nvSpPr>
                    <p:cNvPr id="182" name="Rectangle 60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668" y="2956"/>
                      <a:ext cx="12" cy="188"/>
                    </a:xfrm>
                    <a:prstGeom prst="rect">
                      <a:avLst/>
                    </a:prstGeom>
                    <a:solidFill>
                      <a:srgbClr val="714400"/>
                    </a:solidFill>
                    <a:ln w="12699">
                      <a:solidFill>
                        <a:srgbClr val="714400"/>
                      </a:solidFill>
                      <a:miter lim="800000"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83" name="Rectangle 61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716" y="2956"/>
                      <a:ext cx="12" cy="188"/>
                    </a:xfrm>
                    <a:prstGeom prst="rect">
                      <a:avLst/>
                    </a:prstGeom>
                    <a:solidFill>
                      <a:srgbClr val="714400"/>
                    </a:solidFill>
                    <a:ln w="12699">
                      <a:solidFill>
                        <a:srgbClr val="714400"/>
                      </a:solidFill>
                      <a:miter lim="800000"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179" name="Group 62"/>
                  <p:cNvGrpSpPr>
                    <a:grpSpLocks/>
                  </p:cNvGrpSpPr>
                  <p:nvPr/>
                </p:nvGrpSpPr>
                <p:grpSpPr bwMode="auto">
                  <a:xfrm>
                    <a:off x="1764" y="2956"/>
                    <a:ext cx="60" cy="188"/>
                    <a:chOff x="1764" y="2956"/>
                    <a:chExt cx="60" cy="188"/>
                  </a:xfrm>
                </p:grpSpPr>
                <p:sp>
                  <p:nvSpPr>
                    <p:cNvPr id="180" name="Rectangle 63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764" y="2956"/>
                      <a:ext cx="12" cy="188"/>
                    </a:xfrm>
                    <a:prstGeom prst="rect">
                      <a:avLst/>
                    </a:prstGeom>
                    <a:solidFill>
                      <a:srgbClr val="714400"/>
                    </a:solidFill>
                    <a:ln w="12699">
                      <a:solidFill>
                        <a:srgbClr val="714400"/>
                      </a:solidFill>
                      <a:miter lim="800000"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81" name="Rectangle 64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812" y="2956"/>
                      <a:ext cx="12" cy="188"/>
                    </a:xfrm>
                    <a:prstGeom prst="rect">
                      <a:avLst/>
                    </a:prstGeom>
                    <a:solidFill>
                      <a:srgbClr val="714400"/>
                    </a:solidFill>
                    <a:ln w="12699">
                      <a:solidFill>
                        <a:srgbClr val="714400"/>
                      </a:solidFill>
                      <a:miter lim="800000"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</p:grpSp>
          </p:grpSp>
          <p:grpSp>
            <p:nvGrpSpPr>
              <p:cNvPr id="155" name="Group 65"/>
              <p:cNvGrpSpPr>
                <a:grpSpLocks/>
              </p:cNvGrpSpPr>
              <p:nvPr/>
            </p:nvGrpSpPr>
            <p:grpSpPr bwMode="auto">
              <a:xfrm>
                <a:off x="1860" y="2956"/>
                <a:ext cx="540" cy="188"/>
                <a:chOff x="1860" y="2956"/>
                <a:chExt cx="540" cy="188"/>
              </a:xfrm>
            </p:grpSpPr>
            <p:grpSp>
              <p:nvGrpSpPr>
                <p:cNvPr id="156" name="Group 66"/>
                <p:cNvGrpSpPr>
                  <a:grpSpLocks/>
                </p:cNvGrpSpPr>
                <p:nvPr/>
              </p:nvGrpSpPr>
              <p:grpSpPr bwMode="auto">
                <a:xfrm>
                  <a:off x="1860" y="2956"/>
                  <a:ext cx="252" cy="188"/>
                  <a:chOff x="1860" y="2956"/>
                  <a:chExt cx="252" cy="188"/>
                </a:xfrm>
              </p:grpSpPr>
              <p:sp>
                <p:nvSpPr>
                  <p:cNvPr id="166" name="Rectangle 67"/>
                  <p:cNvSpPr>
                    <a:spLocks noChangeArrowheads="1"/>
                  </p:cNvSpPr>
                  <p:nvPr/>
                </p:nvSpPr>
                <p:spPr bwMode="auto">
                  <a:xfrm>
                    <a:off x="1860" y="2956"/>
                    <a:ext cx="12" cy="188"/>
                  </a:xfrm>
                  <a:prstGeom prst="rect">
                    <a:avLst/>
                  </a:prstGeom>
                  <a:solidFill>
                    <a:srgbClr val="714400"/>
                  </a:solidFill>
                  <a:ln w="12699">
                    <a:solidFill>
                      <a:srgbClr val="714400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167" name="Rectangle 68"/>
                  <p:cNvSpPr>
                    <a:spLocks noChangeArrowheads="1"/>
                  </p:cNvSpPr>
                  <p:nvPr/>
                </p:nvSpPr>
                <p:spPr bwMode="auto">
                  <a:xfrm>
                    <a:off x="1908" y="2956"/>
                    <a:ext cx="12" cy="188"/>
                  </a:xfrm>
                  <a:prstGeom prst="rect">
                    <a:avLst/>
                  </a:prstGeom>
                  <a:solidFill>
                    <a:srgbClr val="714400"/>
                  </a:solidFill>
                  <a:ln w="12699">
                    <a:solidFill>
                      <a:srgbClr val="714400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grpSp>
                <p:nvGrpSpPr>
                  <p:cNvPr id="168" name="Group 69"/>
                  <p:cNvGrpSpPr>
                    <a:grpSpLocks/>
                  </p:cNvGrpSpPr>
                  <p:nvPr/>
                </p:nvGrpSpPr>
                <p:grpSpPr bwMode="auto">
                  <a:xfrm>
                    <a:off x="1956" y="2956"/>
                    <a:ext cx="60" cy="188"/>
                    <a:chOff x="1956" y="2956"/>
                    <a:chExt cx="60" cy="188"/>
                  </a:xfrm>
                </p:grpSpPr>
                <p:sp>
                  <p:nvSpPr>
                    <p:cNvPr id="172" name="Rectangle 70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956" y="2956"/>
                      <a:ext cx="12" cy="188"/>
                    </a:xfrm>
                    <a:prstGeom prst="rect">
                      <a:avLst/>
                    </a:prstGeom>
                    <a:solidFill>
                      <a:srgbClr val="714400"/>
                    </a:solidFill>
                    <a:ln w="12699">
                      <a:solidFill>
                        <a:srgbClr val="714400"/>
                      </a:solidFill>
                      <a:miter lim="800000"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73" name="Rectangle 71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004" y="2956"/>
                      <a:ext cx="12" cy="188"/>
                    </a:xfrm>
                    <a:prstGeom prst="rect">
                      <a:avLst/>
                    </a:prstGeom>
                    <a:solidFill>
                      <a:srgbClr val="714400"/>
                    </a:solidFill>
                    <a:ln w="12699">
                      <a:solidFill>
                        <a:srgbClr val="714400"/>
                      </a:solidFill>
                      <a:miter lim="800000"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169" name="Group 72"/>
                  <p:cNvGrpSpPr>
                    <a:grpSpLocks/>
                  </p:cNvGrpSpPr>
                  <p:nvPr/>
                </p:nvGrpSpPr>
                <p:grpSpPr bwMode="auto">
                  <a:xfrm>
                    <a:off x="2052" y="2956"/>
                    <a:ext cx="60" cy="188"/>
                    <a:chOff x="2052" y="2956"/>
                    <a:chExt cx="60" cy="188"/>
                  </a:xfrm>
                </p:grpSpPr>
                <p:sp>
                  <p:nvSpPr>
                    <p:cNvPr id="170" name="Rectangle 73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052" y="2956"/>
                      <a:ext cx="12" cy="188"/>
                    </a:xfrm>
                    <a:prstGeom prst="rect">
                      <a:avLst/>
                    </a:prstGeom>
                    <a:solidFill>
                      <a:srgbClr val="714400"/>
                    </a:solidFill>
                    <a:ln w="12699">
                      <a:solidFill>
                        <a:srgbClr val="714400"/>
                      </a:solidFill>
                      <a:miter lim="800000"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71" name="Rectangle 74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100" y="2956"/>
                      <a:ext cx="12" cy="188"/>
                    </a:xfrm>
                    <a:prstGeom prst="rect">
                      <a:avLst/>
                    </a:prstGeom>
                    <a:solidFill>
                      <a:srgbClr val="714400"/>
                    </a:solidFill>
                    <a:ln w="12699">
                      <a:solidFill>
                        <a:srgbClr val="714400"/>
                      </a:solidFill>
                      <a:miter lim="800000"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</p:grpSp>
            <p:grpSp>
              <p:nvGrpSpPr>
                <p:cNvPr id="157" name="Group 75"/>
                <p:cNvGrpSpPr>
                  <a:grpSpLocks/>
                </p:cNvGrpSpPr>
                <p:nvPr/>
              </p:nvGrpSpPr>
              <p:grpSpPr bwMode="auto">
                <a:xfrm>
                  <a:off x="2148" y="2956"/>
                  <a:ext cx="252" cy="188"/>
                  <a:chOff x="2148" y="2956"/>
                  <a:chExt cx="252" cy="188"/>
                </a:xfrm>
              </p:grpSpPr>
              <p:sp>
                <p:nvSpPr>
                  <p:cNvPr id="158" name="Rectangle 76"/>
                  <p:cNvSpPr>
                    <a:spLocks noChangeArrowheads="1"/>
                  </p:cNvSpPr>
                  <p:nvPr/>
                </p:nvSpPr>
                <p:spPr bwMode="auto">
                  <a:xfrm>
                    <a:off x="2148" y="2956"/>
                    <a:ext cx="12" cy="188"/>
                  </a:xfrm>
                  <a:prstGeom prst="rect">
                    <a:avLst/>
                  </a:prstGeom>
                  <a:solidFill>
                    <a:srgbClr val="714400"/>
                  </a:solidFill>
                  <a:ln w="12699">
                    <a:solidFill>
                      <a:srgbClr val="714400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159" name="Rectangle 77"/>
                  <p:cNvSpPr>
                    <a:spLocks noChangeArrowheads="1"/>
                  </p:cNvSpPr>
                  <p:nvPr/>
                </p:nvSpPr>
                <p:spPr bwMode="auto">
                  <a:xfrm>
                    <a:off x="2196" y="2956"/>
                    <a:ext cx="12" cy="188"/>
                  </a:xfrm>
                  <a:prstGeom prst="rect">
                    <a:avLst/>
                  </a:prstGeom>
                  <a:solidFill>
                    <a:srgbClr val="714400"/>
                  </a:solidFill>
                  <a:ln w="12699">
                    <a:solidFill>
                      <a:srgbClr val="714400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grpSp>
                <p:nvGrpSpPr>
                  <p:cNvPr id="160" name="Group 78"/>
                  <p:cNvGrpSpPr>
                    <a:grpSpLocks/>
                  </p:cNvGrpSpPr>
                  <p:nvPr/>
                </p:nvGrpSpPr>
                <p:grpSpPr bwMode="auto">
                  <a:xfrm>
                    <a:off x="2244" y="2956"/>
                    <a:ext cx="60" cy="188"/>
                    <a:chOff x="2244" y="2956"/>
                    <a:chExt cx="60" cy="188"/>
                  </a:xfrm>
                </p:grpSpPr>
                <p:sp>
                  <p:nvSpPr>
                    <p:cNvPr id="164" name="Rectangle 79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244" y="2956"/>
                      <a:ext cx="12" cy="188"/>
                    </a:xfrm>
                    <a:prstGeom prst="rect">
                      <a:avLst/>
                    </a:prstGeom>
                    <a:solidFill>
                      <a:srgbClr val="714400"/>
                    </a:solidFill>
                    <a:ln w="12699">
                      <a:solidFill>
                        <a:srgbClr val="714400"/>
                      </a:solidFill>
                      <a:miter lim="800000"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65" name="Rectangle 80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292" y="2956"/>
                      <a:ext cx="12" cy="188"/>
                    </a:xfrm>
                    <a:prstGeom prst="rect">
                      <a:avLst/>
                    </a:prstGeom>
                    <a:solidFill>
                      <a:srgbClr val="714400"/>
                    </a:solidFill>
                    <a:ln w="12699">
                      <a:solidFill>
                        <a:srgbClr val="714400"/>
                      </a:solidFill>
                      <a:miter lim="800000"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161" name="Group 81"/>
                  <p:cNvGrpSpPr>
                    <a:grpSpLocks/>
                  </p:cNvGrpSpPr>
                  <p:nvPr/>
                </p:nvGrpSpPr>
                <p:grpSpPr bwMode="auto">
                  <a:xfrm>
                    <a:off x="2340" y="2956"/>
                    <a:ext cx="60" cy="188"/>
                    <a:chOff x="2340" y="2956"/>
                    <a:chExt cx="60" cy="188"/>
                  </a:xfrm>
                </p:grpSpPr>
                <p:sp>
                  <p:nvSpPr>
                    <p:cNvPr id="162" name="Rectangle 82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340" y="2956"/>
                      <a:ext cx="12" cy="188"/>
                    </a:xfrm>
                    <a:prstGeom prst="rect">
                      <a:avLst/>
                    </a:prstGeom>
                    <a:solidFill>
                      <a:srgbClr val="714400"/>
                    </a:solidFill>
                    <a:ln w="12699">
                      <a:solidFill>
                        <a:srgbClr val="714400"/>
                      </a:solidFill>
                      <a:miter lim="800000"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63" name="Rectangle 83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388" y="2956"/>
                      <a:ext cx="12" cy="188"/>
                    </a:xfrm>
                    <a:prstGeom prst="rect">
                      <a:avLst/>
                    </a:prstGeom>
                    <a:solidFill>
                      <a:srgbClr val="714400"/>
                    </a:solidFill>
                    <a:ln w="12699">
                      <a:solidFill>
                        <a:srgbClr val="714400"/>
                      </a:solidFill>
                      <a:miter lim="800000"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</p:grpSp>
          </p:grpSp>
        </p:grpSp>
        <p:grpSp>
          <p:nvGrpSpPr>
            <p:cNvPr id="36" name="Group 84"/>
            <p:cNvGrpSpPr>
              <a:grpSpLocks/>
            </p:cNvGrpSpPr>
            <p:nvPr/>
          </p:nvGrpSpPr>
          <p:grpSpPr bwMode="auto">
            <a:xfrm>
              <a:off x="2436" y="2956"/>
              <a:ext cx="1116" cy="188"/>
              <a:chOff x="2436" y="2956"/>
              <a:chExt cx="1116" cy="188"/>
            </a:xfrm>
          </p:grpSpPr>
          <p:grpSp>
            <p:nvGrpSpPr>
              <p:cNvPr id="115" name="Group 85"/>
              <p:cNvGrpSpPr>
                <a:grpSpLocks/>
              </p:cNvGrpSpPr>
              <p:nvPr/>
            </p:nvGrpSpPr>
            <p:grpSpPr bwMode="auto">
              <a:xfrm>
                <a:off x="2436" y="2956"/>
                <a:ext cx="540" cy="188"/>
                <a:chOff x="2436" y="2956"/>
                <a:chExt cx="540" cy="188"/>
              </a:xfrm>
            </p:grpSpPr>
            <p:grpSp>
              <p:nvGrpSpPr>
                <p:cNvPr id="136" name="Group 86"/>
                <p:cNvGrpSpPr>
                  <a:grpSpLocks/>
                </p:cNvGrpSpPr>
                <p:nvPr/>
              </p:nvGrpSpPr>
              <p:grpSpPr bwMode="auto">
                <a:xfrm>
                  <a:off x="2436" y="2956"/>
                  <a:ext cx="252" cy="188"/>
                  <a:chOff x="2436" y="2956"/>
                  <a:chExt cx="252" cy="188"/>
                </a:xfrm>
              </p:grpSpPr>
              <p:sp>
                <p:nvSpPr>
                  <p:cNvPr id="146" name="Rectangle 87"/>
                  <p:cNvSpPr>
                    <a:spLocks noChangeArrowheads="1"/>
                  </p:cNvSpPr>
                  <p:nvPr/>
                </p:nvSpPr>
                <p:spPr bwMode="auto">
                  <a:xfrm>
                    <a:off x="2436" y="2956"/>
                    <a:ext cx="12" cy="188"/>
                  </a:xfrm>
                  <a:prstGeom prst="rect">
                    <a:avLst/>
                  </a:prstGeom>
                  <a:solidFill>
                    <a:srgbClr val="714400"/>
                  </a:solidFill>
                  <a:ln w="12699">
                    <a:solidFill>
                      <a:srgbClr val="714400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147" name="Rectangle 88"/>
                  <p:cNvSpPr>
                    <a:spLocks noChangeArrowheads="1"/>
                  </p:cNvSpPr>
                  <p:nvPr/>
                </p:nvSpPr>
                <p:spPr bwMode="auto">
                  <a:xfrm>
                    <a:off x="2484" y="2956"/>
                    <a:ext cx="12" cy="188"/>
                  </a:xfrm>
                  <a:prstGeom prst="rect">
                    <a:avLst/>
                  </a:prstGeom>
                  <a:solidFill>
                    <a:srgbClr val="714400"/>
                  </a:solidFill>
                  <a:ln w="12699">
                    <a:solidFill>
                      <a:srgbClr val="714400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grpSp>
                <p:nvGrpSpPr>
                  <p:cNvPr id="148" name="Group 89"/>
                  <p:cNvGrpSpPr>
                    <a:grpSpLocks/>
                  </p:cNvGrpSpPr>
                  <p:nvPr/>
                </p:nvGrpSpPr>
                <p:grpSpPr bwMode="auto">
                  <a:xfrm>
                    <a:off x="2532" y="2956"/>
                    <a:ext cx="60" cy="188"/>
                    <a:chOff x="2532" y="2956"/>
                    <a:chExt cx="60" cy="188"/>
                  </a:xfrm>
                </p:grpSpPr>
                <p:sp>
                  <p:nvSpPr>
                    <p:cNvPr id="152" name="Rectangle 90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532" y="2956"/>
                      <a:ext cx="12" cy="188"/>
                    </a:xfrm>
                    <a:prstGeom prst="rect">
                      <a:avLst/>
                    </a:prstGeom>
                    <a:solidFill>
                      <a:srgbClr val="714400"/>
                    </a:solidFill>
                    <a:ln w="12699">
                      <a:solidFill>
                        <a:srgbClr val="714400"/>
                      </a:solidFill>
                      <a:miter lim="800000"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53" name="Rectangle 91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580" y="2956"/>
                      <a:ext cx="12" cy="188"/>
                    </a:xfrm>
                    <a:prstGeom prst="rect">
                      <a:avLst/>
                    </a:prstGeom>
                    <a:solidFill>
                      <a:srgbClr val="714400"/>
                    </a:solidFill>
                    <a:ln w="12699">
                      <a:solidFill>
                        <a:srgbClr val="714400"/>
                      </a:solidFill>
                      <a:miter lim="800000"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149" name="Group 92"/>
                  <p:cNvGrpSpPr>
                    <a:grpSpLocks/>
                  </p:cNvGrpSpPr>
                  <p:nvPr/>
                </p:nvGrpSpPr>
                <p:grpSpPr bwMode="auto">
                  <a:xfrm>
                    <a:off x="2628" y="2956"/>
                    <a:ext cx="60" cy="188"/>
                    <a:chOff x="2628" y="2956"/>
                    <a:chExt cx="60" cy="188"/>
                  </a:xfrm>
                </p:grpSpPr>
                <p:sp>
                  <p:nvSpPr>
                    <p:cNvPr id="150" name="Rectangle 93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628" y="2956"/>
                      <a:ext cx="12" cy="188"/>
                    </a:xfrm>
                    <a:prstGeom prst="rect">
                      <a:avLst/>
                    </a:prstGeom>
                    <a:solidFill>
                      <a:srgbClr val="714400"/>
                    </a:solidFill>
                    <a:ln w="12699">
                      <a:solidFill>
                        <a:srgbClr val="714400"/>
                      </a:solidFill>
                      <a:miter lim="800000"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51" name="Rectangle 94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676" y="2956"/>
                      <a:ext cx="12" cy="188"/>
                    </a:xfrm>
                    <a:prstGeom prst="rect">
                      <a:avLst/>
                    </a:prstGeom>
                    <a:solidFill>
                      <a:srgbClr val="714400"/>
                    </a:solidFill>
                    <a:ln w="12699">
                      <a:solidFill>
                        <a:srgbClr val="714400"/>
                      </a:solidFill>
                      <a:miter lim="800000"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</p:grpSp>
            <p:grpSp>
              <p:nvGrpSpPr>
                <p:cNvPr id="137" name="Group 95"/>
                <p:cNvGrpSpPr>
                  <a:grpSpLocks/>
                </p:cNvGrpSpPr>
                <p:nvPr/>
              </p:nvGrpSpPr>
              <p:grpSpPr bwMode="auto">
                <a:xfrm>
                  <a:off x="2724" y="2956"/>
                  <a:ext cx="252" cy="188"/>
                  <a:chOff x="2724" y="2956"/>
                  <a:chExt cx="252" cy="188"/>
                </a:xfrm>
              </p:grpSpPr>
              <p:sp>
                <p:nvSpPr>
                  <p:cNvPr id="138" name="Rectangle 96"/>
                  <p:cNvSpPr>
                    <a:spLocks noChangeArrowheads="1"/>
                  </p:cNvSpPr>
                  <p:nvPr/>
                </p:nvSpPr>
                <p:spPr bwMode="auto">
                  <a:xfrm>
                    <a:off x="2724" y="2956"/>
                    <a:ext cx="12" cy="188"/>
                  </a:xfrm>
                  <a:prstGeom prst="rect">
                    <a:avLst/>
                  </a:prstGeom>
                  <a:solidFill>
                    <a:srgbClr val="714400"/>
                  </a:solidFill>
                  <a:ln w="12699">
                    <a:solidFill>
                      <a:srgbClr val="714400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139" name="Rectangle 97"/>
                  <p:cNvSpPr>
                    <a:spLocks noChangeArrowheads="1"/>
                  </p:cNvSpPr>
                  <p:nvPr/>
                </p:nvSpPr>
                <p:spPr bwMode="auto">
                  <a:xfrm>
                    <a:off x="2772" y="2956"/>
                    <a:ext cx="12" cy="188"/>
                  </a:xfrm>
                  <a:prstGeom prst="rect">
                    <a:avLst/>
                  </a:prstGeom>
                  <a:solidFill>
                    <a:srgbClr val="714400"/>
                  </a:solidFill>
                  <a:ln w="12699">
                    <a:solidFill>
                      <a:srgbClr val="714400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grpSp>
                <p:nvGrpSpPr>
                  <p:cNvPr id="140" name="Group 98"/>
                  <p:cNvGrpSpPr>
                    <a:grpSpLocks/>
                  </p:cNvGrpSpPr>
                  <p:nvPr/>
                </p:nvGrpSpPr>
                <p:grpSpPr bwMode="auto">
                  <a:xfrm>
                    <a:off x="2820" y="2956"/>
                    <a:ext cx="60" cy="188"/>
                    <a:chOff x="2820" y="2956"/>
                    <a:chExt cx="60" cy="188"/>
                  </a:xfrm>
                </p:grpSpPr>
                <p:sp>
                  <p:nvSpPr>
                    <p:cNvPr id="144" name="Rectangle 99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820" y="2956"/>
                      <a:ext cx="12" cy="188"/>
                    </a:xfrm>
                    <a:prstGeom prst="rect">
                      <a:avLst/>
                    </a:prstGeom>
                    <a:solidFill>
                      <a:srgbClr val="714400"/>
                    </a:solidFill>
                    <a:ln w="12699">
                      <a:solidFill>
                        <a:srgbClr val="714400"/>
                      </a:solidFill>
                      <a:miter lim="800000"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45" name="Rectangle 100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868" y="2956"/>
                      <a:ext cx="12" cy="188"/>
                    </a:xfrm>
                    <a:prstGeom prst="rect">
                      <a:avLst/>
                    </a:prstGeom>
                    <a:solidFill>
                      <a:srgbClr val="714400"/>
                    </a:solidFill>
                    <a:ln w="12699">
                      <a:solidFill>
                        <a:srgbClr val="714400"/>
                      </a:solidFill>
                      <a:miter lim="800000"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141" name="Group 101"/>
                  <p:cNvGrpSpPr>
                    <a:grpSpLocks/>
                  </p:cNvGrpSpPr>
                  <p:nvPr/>
                </p:nvGrpSpPr>
                <p:grpSpPr bwMode="auto">
                  <a:xfrm>
                    <a:off x="2916" y="2956"/>
                    <a:ext cx="60" cy="188"/>
                    <a:chOff x="2916" y="2956"/>
                    <a:chExt cx="60" cy="188"/>
                  </a:xfrm>
                </p:grpSpPr>
                <p:sp>
                  <p:nvSpPr>
                    <p:cNvPr id="142" name="Rectangle 102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916" y="2956"/>
                      <a:ext cx="12" cy="188"/>
                    </a:xfrm>
                    <a:prstGeom prst="rect">
                      <a:avLst/>
                    </a:prstGeom>
                    <a:solidFill>
                      <a:srgbClr val="714400"/>
                    </a:solidFill>
                    <a:ln w="12699">
                      <a:solidFill>
                        <a:srgbClr val="714400"/>
                      </a:solidFill>
                      <a:miter lim="800000"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43" name="Rectangle 103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964" y="2956"/>
                      <a:ext cx="12" cy="188"/>
                    </a:xfrm>
                    <a:prstGeom prst="rect">
                      <a:avLst/>
                    </a:prstGeom>
                    <a:solidFill>
                      <a:srgbClr val="714400"/>
                    </a:solidFill>
                    <a:ln w="12699">
                      <a:solidFill>
                        <a:srgbClr val="714400"/>
                      </a:solidFill>
                      <a:miter lim="800000"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</p:grpSp>
          </p:grpSp>
          <p:grpSp>
            <p:nvGrpSpPr>
              <p:cNvPr id="116" name="Group 104"/>
              <p:cNvGrpSpPr>
                <a:grpSpLocks/>
              </p:cNvGrpSpPr>
              <p:nvPr/>
            </p:nvGrpSpPr>
            <p:grpSpPr bwMode="auto">
              <a:xfrm>
                <a:off x="3012" y="2956"/>
                <a:ext cx="540" cy="188"/>
                <a:chOff x="3012" y="2956"/>
                <a:chExt cx="540" cy="188"/>
              </a:xfrm>
            </p:grpSpPr>
            <p:grpSp>
              <p:nvGrpSpPr>
                <p:cNvPr id="117" name="Group 105"/>
                <p:cNvGrpSpPr>
                  <a:grpSpLocks/>
                </p:cNvGrpSpPr>
                <p:nvPr/>
              </p:nvGrpSpPr>
              <p:grpSpPr bwMode="auto">
                <a:xfrm>
                  <a:off x="3012" y="2956"/>
                  <a:ext cx="252" cy="188"/>
                  <a:chOff x="3012" y="2956"/>
                  <a:chExt cx="252" cy="188"/>
                </a:xfrm>
              </p:grpSpPr>
              <p:sp>
                <p:nvSpPr>
                  <p:cNvPr id="127" name="Rectangle 106"/>
                  <p:cNvSpPr>
                    <a:spLocks noChangeArrowheads="1"/>
                  </p:cNvSpPr>
                  <p:nvPr/>
                </p:nvSpPr>
                <p:spPr bwMode="auto">
                  <a:xfrm>
                    <a:off x="3012" y="2956"/>
                    <a:ext cx="12" cy="188"/>
                  </a:xfrm>
                  <a:prstGeom prst="rect">
                    <a:avLst/>
                  </a:prstGeom>
                  <a:solidFill>
                    <a:srgbClr val="714400"/>
                  </a:solidFill>
                  <a:ln w="12699">
                    <a:solidFill>
                      <a:srgbClr val="714400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128" name="Rectangle 107"/>
                  <p:cNvSpPr>
                    <a:spLocks noChangeArrowheads="1"/>
                  </p:cNvSpPr>
                  <p:nvPr/>
                </p:nvSpPr>
                <p:spPr bwMode="auto">
                  <a:xfrm>
                    <a:off x="3060" y="2956"/>
                    <a:ext cx="12" cy="188"/>
                  </a:xfrm>
                  <a:prstGeom prst="rect">
                    <a:avLst/>
                  </a:prstGeom>
                  <a:solidFill>
                    <a:srgbClr val="714400"/>
                  </a:solidFill>
                  <a:ln w="12699">
                    <a:solidFill>
                      <a:srgbClr val="714400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grpSp>
                <p:nvGrpSpPr>
                  <p:cNvPr id="129" name="Group 108"/>
                  <p:cNvGrpSpPr>
                    <a:grpSpLocks/>
                  </p:cNvGrpSpPr>
                  <p:nvPr/>
                </p:nvGrpSpPr>
                <p:grpSpPr bwMode="auto">
                  <a:xfrm>
                    <a:off x="3108" y="2956"/>
                    <a:ext cx="60" cy="188"/>
                    <a:chOff x="3108" y="2956"/>
                    <a:chExt cx="60" cy="188"/>
                  </a:xfrm>
                </p:grpSpPr>
                <p:sp>
                  <p:nvSpPr>
                    <p:cNvPr id="133" name="Rectangle 109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108" y="2956"/>
                      <a:ext cx="12" cy="188"/>
                    </a:xfrm>
                    <a:prstGeom prst="rect">
                      <a:avLst/>
                    </a:prstGeom>
                    <a:solidFill>
                      <a:srgbClr val="714400"/>
                    </a:solidFill>
                    <a:ln w="12699">
                      <a:solidFill>
                        <a:srgbClr val="714400"/>
                      </a:solidFill>
                      <a:miter lim="800000"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35" name="Rectangle 110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156" y="2956"/>
                      <a:ext cx="12" cy="188"/>
                    </a:xfrm>
                    <a:prstGeom prst="rect">
                      <a:avLst/>
                    </a:prstGeom>
                    <a:solidFill>
                      <a:srgbClr val="714400"/>
                    </a:solidFill>
                    <a:ln w="12699">
                      <a:solidFill>
                        <a:srgbClr val="714400"/>
                      </a:solidFill>
                      <a:miter lim="800000"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130" name="Group 111"/>
                  <p:cNvGrpSpPr>
                    <a:grpSpLocks/>
                  </p:cNvGrpSpPr>
                  <p:nvPr/>
                </p:nvGrpSpPr>
                <p:grpSpPr bwMode="auto">
                  <a:xfrm>
                    <a:off x="3204" y="2956"/>
                    <a:ext cx="60" cy="188"/>
                    <a:chOff x="3204" y="2956"/>
                    <a:chExt cx="60" cy="188"/>
                  </a:xfrm>
                </p:grpSpPr>
                <p:sp>
                  <p:nvSpPr>
                    <p:cNvPr id="131" name="Rectangle 112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204" y="2956"/>
                      <a:ext cx="12" cy="188"/>
                    </a:xfrm>
                    <a:prstGeom prst="rect">
                      <a:avLst/>
                    </a:prstGeom>
                    <a:solidFill>
                      <a:srgbClr val="714400"/>
                    </a:solidFill>
                    <a:ln w="12699">
                      <a:solidFill>
                        <a:srgbClr val="714400"/>
                      </a:solidFill>
                      <a:miter lim="800000"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32" name="Rectangle 113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252" y="2956"/>
                      <a:ext cx="12" cy="188"/>
                    </a:xfrm>
                    <a:prstGeom prst="rect">
                      <a:avLst/>
                    </a:prstGeom>
                    <a:solidFill>
                      <a:srgbClr val="714400"/>
                    </a:solidFill>
                    <a:ln w="12699">
                      <a:solidFill>
                        <a:srgbClr val="714400"/>
                      </a:solidFill>
                      <a:miter lim="800000"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</p:grpSp>
            <p:grpSp>
              <p:nvGrpSpPr>
                <p:cNvPr id="118" name="Group 114"/>
                <p:cNvGrpSpPr>
                  <a:grpSpLocks/>
                </p:cNvGrpSpPr>
                <p:nvPr/>
              </p:nvGrpSpPr>
              <p:grpSpPr bwMode="auto">
                <a:xfrm>
                  <a:off x="3300" y="2956"/>
                  <a:ext cx="252" cy="188"/>
                  <a:chOff x="3300" y="2956"/>
                  <a:chExt cx="252" cy="188"/>
                </a:xfrm>
              </p:grpSpPr>
              <p:sp>
                <p:nvSpPr>
                  <p:cNvPr id="119" name="Rectangle 115"/>
                  <p:cNvSpPr>
                    <a:spLocks noChangeArrowheads="1"/>
                  </p:cNvSpPr>
                  <p:nvPr/>
                </p:nvSpPr>
                <p:spPr bwMode="auto">
                  <a:xfrm>
                    <a:off x="3300" y="2956"/>
                    <a:ext cx="12" cy="188"/>
                  </a:xfrm>
                  <a:prstGeom prst="rect">
                    <a:avLst/>
                  </a:prstGeom>
                  <a:solidFill>
                    <a:srgbClr val="714400"/>
                  </a:solidFill>
                  <a:ln w="12699">
                    <a:solidFill>
                      <a:srgbClr val="714400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120" name="Rectangle 116"/>
                  <p:cNvSpPr>
                    <a:spLocks noChangeArrowheads="1"/>
                  </p:cNvSpPr>
                  <p:nvPr/>
                </p:nvSpPr>
                <p:spPr bwMode="auto">
                  <a:xfrm>
                    <a:off x="3348" y="2956"/>
                    <a:ext cx="12" cy="188"/>
                  </a:xfrm>
                  <a:prstGeom prst="rect">
                    <a:avLst/>
                  </a:prstGeom>
                  <a:solidFill>
                    <a:srgbClr val="714400"/>
                  </a:solidFill>
                  <a:ln w="12699">
                    <a:solidFill>
                      <a:srgbClr val="714400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grpSp>
                <p:nvGrpSpPr>
                  <p:cNvPr id="121" name="Group 117"/>
                  <p:cNvGrpSpPr>
                    <a:grpSpLocks/>
                  </p:cNvGrpSpPr>
                  <p:nvPr/>
                </p:nvGrpSpPr>
                <p:grpSpPr bwMode="auto">
                  <a:xfrm>
                    <a:off x="3396" y="2956"/>
                    <a:ext cx="60" cy="188"/>
                    <a:chOff x="3396" y="2956"/>
                    <a:chExt cx="60" cy="188"/>
                  </a:xfrm>
                </p:grpSpPr>
                <p:sp>
                  <p:nvSpPr>
                    <p:cNvPr id="125" name="Rectangle 118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396" y="2956"/>
                      <a:ext cx="12" cy="188"/>
                    </a:xfrm>
                    <a:prstGeom prst="rect">
                      <a:avLst/>
                    </a:prstGeom>
                    <a:solidFill>
                      <a:srgbClr val="714400"/>
                    </a:solidFill>
                    <a:ln w="12699">
                      <a:solidFill>
                        <a:srgbClr val="714400"/>
                      </a:solidFill>
                      <a:miter lim="800000"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26" name="Rectangle 119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444" y="2956"/>
                      <a:ext cx="12" cy="188"/>
                    </a:xfrm>
                    <a:prstGeom prst="rect">
                      <a:avLst/>
                    </a:prstGeom>
                    <a:solidFill>
                      <a:srgbClr val="714400"/>
                    </a:solidFill>
                    <a:ln w="12699">
                      <a:solidFill>
                        <a:srgbClr val="714400"/>
                      </a:solidFill>
                      <a:miter lim="800000"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122" name="Group 120"/>
                  <p:cNvGrpSpPr>
                    <a:grpSpLocks/>
                  </p:cNvGrpSpPr>
                  <p:nvPr/>
                </p:nvGrpSpPr>
                <p:grpSpPr bwMode="auto">
                  <a:xfrm>
                    <a:off x="3492" y="2956"/>
                    <a:ext cx="60" cy="188"/>
                    <a:chOff x="3492" y="2956"/>
                    <a:chExt cx="60" cy="188"/>
                  </a:xfrm>
                </p:grpSpPr>
                <p:sp>
                  <p:nvSpPr>
                    <p:cNvPr id="123" name="Rectangle 121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492" y="2956"/>
                      <a:ext cx="12" cy="188"/>
                    </a:xfrm>
                    <a:prstGeom prst="rect">
                      <a:avLst/>
                    </a:prstGeom>
                    <a:solidFill>
                      <a:srgbClr val="714400"/>
                    </a:solidFill>
                    <a:ln w="12699">
                      <a:solidFill>
                        <a:srgbClr val="714400"/>
                      </a:solidFill>
                      <a:miter lim="800000"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24" name="Rectangle 122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540" y="2956"/>
                      <a:ext cx="12" cy="188"/>
                    </a:xfrm>
                    <a:prstGeom prst="rect">
                      <a:avLst/>
                    </a:prstGeom>
                    <a:solidFill>
                      <a:srgbClr val="714400"/>
                    </a:solidFill>
                    <a:ln w="12699">
                      <a:solidFill>
                        <a:srgbClr val="714400"/>
                      </a:solidFill>
                      <a:miter lim="800000"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</p:grpSp>
          </p:grpSp>
        </p:grpSp>
        <p:grpSp>
          <p:nvGrpSpPr>
            <p:cNvPr id="37" name="Group 123"/>
            <p:cNvGrpSpPr>
              <a:grpSpLocks/>
            </p:cNvGrpSpPr>
            <p:nvPr/>
          </p:nvGrpSpPr>
          <p:grpSpPr bwMode="auto">
            <a:xfrm>
              <a:off x="3588" y="2956"/>
              <a:ext cx="1116" cy="188"/>
              <a:chOff x="3588" y="2956"/>
              <a:chExt cx="1116" cy="188"/>
            </a:xfrm>
          </p:grpSpPr>
          <p:grpSp>
            <p:nvGrpSpPr>
              <p:cNvPr id="77" name="Group 124"/>
              <p:cNvGrpSpPr>
                <a:grpSpLocks/>
              </p:cNvGrpSpPr>
              <p:nvPr/>
            </p:nvGrpSpPr>
            <p:grpSpPr bwMode="auto">
              <a:xfrm>
                <a:off x="3588" y="2956"/>
                <a:ext cx="540" cy="188"/>
                <a:chOff x="3588" y="2956"/>
                <a:chExt cx="540" cy="188"/>
              </a:xfrm>
            </p:grpSpPr>
            <p:grpSp>
              <p:nvGrpSpPr>
                <p:cNvPr id="97" name="Group 125"/>
                <p:cNvGrpSpPr>
                  <a:grpSpLocks/>
                </p:cNvGrpSpPr>
                <p:nvPr/>
              </p:nvGrpSpPr>
              <p:grpSpPr bwMode="auto">
                <a:xfrm>
                  <a:off x="3588" y="2956"/>
                  <a:ext cx="252" cy="188"/>
                  <a:chOff x="3588" y="2956"/>
                  <a:chExt cx="252" cy="188"/>
                </a:xfrm>
              </p:grpSpPr>
              <p:sp>
                <p:nvSpPr>
                  <p:cNvPr id="107" name="Rectangle 126"/>
                  <p:cNvSpPr>
                    <a:spLocks noChangeArrowheads="1"/>
                  </p:cNvSpPr>
                  <p:nvPr/>
                </p:nvSpPr>
                <p:spPr bwMode="auto">
                  <a:xfrm>
                    <a:off x="3588" y="2956"/>
                    <a:ext cx="12" cy="188"/>
                  </a:xfrm>
                  <a:prstGeom prst="rect">
                    <a:avLst/>
                  </a:prstGeom>
                  <a:solidFill>
                    <a:srgbClr val="714400"/>
                  </a:solidFill>
                  <a:ln w="12699">
                    <a:solidFill>
                      <a:srgbClr val="714400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108" name="Rectangle 127"/>
                  <p:cNvSpPr>
                    <a:spLocks noChangeArrowheads="1"/>
                  </p:cNvSpPr>
                  <p:nvPr/>
                </p:nvSpPr>
                <p:spPr bwMode="auto">
                  <a:xfrm>
                    <a:off x="3636" y="2956"/>
                    <a:ext cx="12" cy="188"/>
                  </a:xfrm>
                  <a:prstGeom prst="rect">
                    <a:avLst/>
                  </a:prstGeom>
                  <a:solidFill>
                    <a:srgbClr val="714400"/>
                  </a:solidFill>
                  <a:ln w="12699">
                    <a:solidFill>
                      <a:srgbClr val="714400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grpSp>
                <p:nvGrpSpPr>
                  <p:cNvPr id="109" name="Group 128"/>
                  <p:cNvGrpSpPr>
                    <a:grpSpLocks/>
                  </p:cNvGrpSpPr>
                  <p:nvPr/>
                </p:nvGrpSpPr>
                <p:grpSpPr bwMode="auto">
                  <a:xfrm>
                    <a:off x="3684" y="2956"/>
                    <a:ext cx="60" cy="188"/>
                    <a:chOff x="3684" y="2956"/>
                    <a:chExt cx="60" cy="188"/>
                  </a:xfrm>
                </p:grpSpPr>
                <p:sp>
                  <p:nvSpPr>
                    <p:cNvPr id="113" name="Rectangle 129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684" y="2956"/>
                      <a:ext cx="12" cy="188"/>
                    </a:xfrm>
                    <a:prstGeom prst="rect">
                      <a:avLst/>
                    </a:prstGeom>
                    <a:solidFill>
                      <a:srgbClr val="714400"/>
                    </a:solidFill>
                    <a:ln w="12699">
                      <a:solidFill>
                        <a:srgbClr val="714400"/>
                      </a:solidFill>
                      <a:miter lim="800000"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14" name="Rectangle 130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732" y="2956"/>
                      <a:ext cx="12" cy="188"/>
                    </a:xfrm>
                    <a:prstGeom prst="rect">
                      <a:avLst/>
                    </a:prstGeom>
                    <a:solidFill>
                      <a:srgbClr val="714400"/>
                    </a:solidFill>
                    <a:ln w="12699">
                      <a:solidFill>
                        <a:srgbClr val="714400"/>
                      </a:solidFill>
                      <a:miter lim="800000"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110" name="Group 131"/>
                  <p:cNvGrpSpPr>
                    <a:grpSpLocks/>
                  </p:cNvGrpSpPr>
                  <p:nvPr/>
                </p:nvGrpSpPr>
                <p:grpSpPr bwMode="auto">
                  <a:xfrm>
                    <a:off x="3780" y="2956"/>
                    <a:ext cx="60" cy="188"/>
                    <a:chOff x="3780" y="2956"/>
                    <a:chExt cx="60" cy="188"/>
                  </a:xfrm>
                </p:grpSpPr>
                <p:sp>
                  <p:nvSpPr>
                    <p:cNvPr id="111" name="Rectangle 132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780" y="2956"/>
                      <a:ext cx="12" cy="188"/>
                    </a:xfrm>
                    <a:prstGeom prst="rect">
                      <a:avLst/>
                    </a:prstGeom>
                    <a:solidFill>
                      <a:srgbClr val="714400"/>
                    </a:solidFill>
                    <a:ln w="12699">
                      <a:solidFill>
                        <a:srgbClr val="714400"/>
                      </a:solidFill>
                      <a:miter lim="800000"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12" name="Rectangle 133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828" y="2956"/>
                      <a:ext cx="12" cy="188"/>
                    </a:xfrm>
                    <a:prstGeom prst="rect">
                      <a:avLst/>
                    </a:prstGeom>
                    <a:solidFill>
                      <a:srgbClr val="714400"/>
                    </a:solidFill>
                    <a:ln w="12699">
                      <a:solidFill>
                        <a:srgbClr val="714400"/>
                      </a:solidFill>
                      <a:miter lim="800000"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</p:grpSp>
            <p:grpSp>
              <p:nvGrpSpPr>
                <p:cNvPr id="98" name="Group 134"/>
                <p:cNvGrpSpPr>
                  <a:grpSpLocks/>
                </p:cNvGrpSpPr>
                <p:nvPr/>
              </p:nvGrpSpPr>
              <p:grpSpPr bwMode="auto">
                <a:xfrm>
                  <a:off x="3876" y="2956"/>
                  <a:ext cx="252" cy="188"/>
                  <a:chOff x="3876" y="2956"/>
                  <a:chExt cx="252" cy="188"/>
                </a:xfrm>
              </p:grpSpPr>
              <p:sp>
                <p:nvSpPr>
                  <p:cNvPr id="99" name="Rectangle 135"/>
                  <p:cNvSpPr>
                    <a:spLocks noChangeArrowheads="1"/>
                  </p:cNvSpPr>
                  <p:nvPr/>
                </p:nvSpPr>
                <p:spPr bwMode="auto">
                  <a:xfrm>
                    <a:off x="3876" y="2956"/>
                    <a:ext cx="12" cy="188"/>
                  </a:xfrm>
                  <a:prstGeom prst="rect">
                    <a:avLst/>
                  </a:prstGeom>
                  <a:solidFill>
                    <a:srgbClr val="714400"/>
                  </a:solidFill>
                  <a:ln w="12699">
                    <a:solidFill>
                      <a:srgbClr val="714400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100" name="Rectangle 136"/>
                  <p:cNvSpPr>
                    <a:spLocks noChangeArrowheads="1"/>
                  </p:cNvSpPr>
                  <p:nvPr/>
                </p:nvSpPr>
                <p:spPr bwMode="auto">
                  <a:xfrm>
                    <a:off x="3924" y="2956"/>
                    <a:ext cx="12" cy="188"/>
                  </a:xfrm>
                  <a:prstGeom prst="rect">
                    <a:avLst/>
                  </a:prstGeom>
                  <a:solidFill>
                    <a:srgbClr val="714400"/>
                  </a:solidFill>
                  <a:ln w="12699">
                    <a:solidFill>
                      <a:srgbClr val="714400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grpSp>
                <p:nvGrpSpPr>
                  <p:cNvPr id="101" name="Group 137"/>
                  <p:cNvGrpSpPr>
                    <a:grpSpLocks/>
                  </p:cNvGrpSpPr>
                  <p:nvPr/>
                </p:nvGrpSpPr>
                <p:grpSpPr bwMode="auto">
                  <a:xfrm>
                    <a:off x="3972" y="2956"/>
                    <a:ext cx="60" cy="188"/>
                    <a:chOff x="3972" y="2956"/>
                    <a:chExt cx="60" cy="188"/>
                  </a:xfrm>
                </p:grpSpPr>
                <p:sp>
                  <p:nvSpPr>
                    <p:cNvPr id="105" name="Rectangle 138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972" y="2956"/>
                      <a:ext cx="12" cy="188"/>
                    </a:xfrm>
                    <a:prstGeom prst="rect">
                      <a:avLst/>
                    </a:prstGeom>
                    <a:solidFill>
                      <a:srgbClr val="714400"/>
                    </a:solidFill>
                    <a:ln w="12699">
                      <a:solidFill>
                        <a:srgbClr val="714400"/>
                      </a:solidFill>
                      <a:miter lim="800000"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06" name="Rectangle 139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020" y="2956"/>
                      <a:ext cx="12" cy="188"/>
                    </a:xfrm>
                    <a:prstGeom prst="rect">
                      <a:avLst/>
                    </a:prstGeom>
                    <a:solidFill>
                      <a:srgbClr val="714400"/>
                    </a:solidFill>
                    <a:ln w="12699">
                      <a:solidFill>
                        <a:srgbClr val="714400"/>
                      </a:solidFill>
                      <a:miter lim="800000"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102" name="Group 140"/>
                  <p:cNvGrpSpPr>
                    <a:grpSpLocks/>
                  </p:cNvGrpSpPr>
                  <p:nvPr/>
                </p:nvGrpSpPr>
                <p:grpSpPr bwMode="auto">
                  <a:xfrm>
                    <a:off x="4068" y="2956"/>
                    <a:ext cx="60" cy="188"/>
                    <a:chOff x="4068" y="2956"/>
                    <a:chExt cx="60" cy="188"/>
                  </a:xfrm>
                </p:grpSpPr>
                <p:sp>
                  <p:nvSpPr>
                    <p:cNvPr id="103" name="Rectangle 141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068" y="2956"/>
                      <a:ext cx="12" cy="188"/>
                    </a:xfrm>
                    <a:prstGeom prst="rect">
                      <a:avLst/>
                    </a:prstGeom>
                    <a:solidFill>
                      <a:srgbClr val="714400"/>
                    </a:solidFill>
                    <a:ln w="12699">
                      <a:solidFill>
                        <a:srgbClr val="714400"/>
                      </a:solidFill>
                      <a:miter lim="800000"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04" name="Rectangle 142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116" y="2956"/>
                      <a:ext cx="12" cy="188"/>
                    </a:xfrm>
                    <a:prstGeom prst="rect">
                      <a:avLst/>
                    </a:prstGeom>
                    <a:solidFill>
                      <a:srgbClr val="714400"/>
                    </a:solidFill>
                    <a:ln w="12699">
                      <a:solidFill>
                        <a:srgbClr val="714400"/>
                      </a:solidFill>
                      <a:miter lim="800000"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</p:grpSp>
          </p:grpSp>
          <p:grpSp>
            <p:nvGrpSpPr>
              <p:cNvPr id="78" name="Group 143"/>
              <p:cNvGrpSpPr>
                <a:grpSpLocks/>
              </p:cNvGrpSpPr>
              <p:nvPr/>
            </p:nvGrpSpPr>
            <p:grpSpPr bwMode="auto">
              <a:xfrm>
                <a:off x="4164" y="2956"/>
                <a:ext cx="540" cy="188"/>
                <a:chOff x="4164" y="2956"/>
                <a:chExt cx="540" cy="188"/>
              </a:xfrm>
            </p:grpSpPr>
            <p:grpSp>
              <p:nvGrpSpPr>
                <p:cNvPr id="79" name="Group 144"/>
                <p:cNvGrpSpPr>
                  <a:grpSpLocks/>
                </p:cNvGrpSpPr>
                <p:nvPr/>
              </p:nvGrpSpPr>
              <p:grpSpPr bwMode="auto">
                <a:xfrm>
                  <a:off x="4164" y="2956"/>
                  <a:ext cx="252" cy="188"/>
                  <a:chOff x="4164" y="2956"/>
                  <a:chExt cx="252" cy="188"/>
                </a:xfrm>
              </p:grpSpPr>
              <p:sp>
                <p:nvSpPr>
                  <p:cNvPr id="89" name="Rectangle 145"/>
                  <p:cNvSpPr>
                    <a:spLocks noChangeArrowheads="1"/>
                  </p:cNvSpPr>
                  <p:nvPr/>
                </p:nvSpPr>
                <p:spPr bwMode="auto">
                  <a:xfrm>
                    <a:off x="4164" y="2956"/>
                    <a:ext cx="12" cy="188"/>
                  </a:xfrm>
                  <a:prstGeom prst="rect">
                    <a:avLst/>
                  </a:prstGeom>
                  <a:solidFill>
                    <a:srgbClr val="714400"/>
                  </a:solidFill>
                  <a:ln w="12699">
                    <a:solidFill>
                      <a:srgbClr val="714400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90" name="Rectangle 146"/>
                  <p:cNvSpPr>
                    <a:spLocks noChangeArrowheads="1"/>
                  </p:cNvSpPr>
                  <p:nvPr/>
                </p:nvSpPr>
                <p:spPr bwMode="auto">
                  <a:xfrm>
                    <a:off x="4212" y="2956"/>
                    <a:ext cx="12" cy="188"/>
                  </a:xfrm>
                  <a:prstGeom prst="rect">
                    <a:avLst/>
                  </a:prstGeom>
                  <a:solidFill>
                    <a:srgbClr val="714400"/>
                  </a:solidFill>
                  <a:ln w="12699">
                    <a:solidFill>
                      <a:srgbClr val="714400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grpSp>
                <p:nvGrpSpPr>
                  <p:cNvPr id="91" name="Group 147"/>
                  <p:cNvGrpSpPr>
                    <a:grpSpLocks/>
                  </p:cNvGrpSpPr>
                  <p:nvPr/>
                </p:nvGrpSpPr>
                <p:grpSpPr bwMode="auto">
                  <a:xfrm>
                    <a:off x="4260" y="2956"/>
                    <a:ext cx="60" cy="188"/>
                    <a:chOff x="4260" y="2956"/>
                    <a:chExt cx="60" cy="188"/>
                  </a:xfrm>
                </p:grpSpPr>
                <p:sp>
                  <p:nvSpPr>
                    <p:cNvPr id="95" name="Rectangle 148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260" y="2956"/>
                      <a:ext cx="12" cy="188"/>
                    </a:xfrm>
                    <a:prstGeom prst="rect">
                      <a:avLst/>
                    </a:prstGeom>
                    <a:solidFill>
                      <a:srgbClr val="714400"/>
                    </a:solidFill>
                    <a:ln w="12699">
                      <a:solidFill>
                        <a:srgbClr val="714400"/>
                      </a:solidFill>
                      <a:miter lim="800000"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96" name="Rectangle 149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308" y="2956"/>
                      <a:ext cx="12" cy="188"/>
                    </a:xfrm>
                    <a:prstGeom prst="rect">
                      <a:avLst/>
                    </a:prstGeom>
                    <a:solidFill>
                      <a:srgbClr val="714400"/>
                    </a:solidFill>
                    <a:ln w="12699">
                      <a:solidFill>
                        <a:srgbClr val="714400"/>
                      </a:solidFill>
                      <a:miter lim="800000"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92" name="Group 150"/>
                  <p:cNvGrpSpPr>
                    <a:grpSpLocks/>
                  </p:cNvGrpSpPr>
                  <p:nvPr/>
                </p:nvGrpSpPr>
                <p:grpSpPr bwMode="auto">
                  <a:xfrm>
                    <a:off x="4356" y="2956"/>
                    <a:ext cx="60" cy="188"/>
                    <a:chOff x="4356" y="2956"/>
                    <a:chExt cx="60" cy="188"/>
                  </a:xfrm>
                </p:grpSpPr>
                <p:sp>
                  <p:nvSpPr>
                    <p:cNvPr id="93" name="Rectangle 151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356" y="2956"/>
                      <a:ext cx="12" cy="188"/>
                    </a:xfrm>
                    <a:prstGeom prst="rect">
                      <a:avLst/>
                    </a:prstGeom>
                    <a:solidFill>
                      <a:srgbClr val="714400"/>
                    </a:solidFill>
                    <a:ln w="12699">
                      <a:solidFill>
                        <a:srgbClr val="714400"/>
                      </a:solidFill>
                      <a:miter lim="800000"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94" name="Rectangle 152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404" y="2956"/>
                      <a:ext cx="12" cy="188"/>
                    </a:xfrm>
                    <a:prstGeom prst="rect">
                      <a:avLst/>
                    </a:prstGeom>
                    <a:solidFill>
                      <a:srgbClr val="714400"/>
                    </a:solidFill>
                    <a:ln w="12699">
                      <a:solidFill>
                        <a:srgbClr val="714400"/>
                      </a:solidFill>
                      <a:miter lim="800000"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</p:grpSp>
            <p:grpSp>
              <p:nvGrpSpPr>
                <p:cNvPr id="80" name="Group 153"/>
                <p:cNvGrpSpPr>
                  <a:grpSpLocks/>
                </p:cNvGrpSpPr>
                <p:nvPr/>
              </p:nvGrpSpPr>
              <p:grpSpPr bwMode="auto">
                <a:xfrm>
                  <a:off x="4452" y="2956"/>
                  <a:ext cx="252" cy="188"/>
                  <a:chOff x="4452" y="2956"/>
                  <a:chExt cx="252" cy="188"/>
                </a:xfrm>
              </p:grpSpPr>
              <p:sp>
                <p:nvSpPr>
                  <p:cNvPr id="81" name="Rectangle 154"/>
                  <p:cNvSpPr>
                    <a:spLocks noChangeArrowheads="1"/>
                  </p:cNvSpPr>
                  <p:nvPr/>
                </p:nvSpPr>
                <p:spPr bwMode="auto">
                  <a:xfrm>
                    <a:off x="4452" y="2956"/>
                    <a:ext cx="12" cy="188"/>
                  </a:xfrm>
                  <a:prstGeom prst="rect">
                    <a:avLst/>
                  </a:prstGeom>
                  <a:solidFill>
                    <a:srgbClr val="714400"/>
                  </a:solidFill>
                  <a:ln w="12699">
                    <a:solidFill>
                      <a:srgbClr val="714400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82" name="Rectangle 155"/>
                  <p:cNvSpPr>
                    <a:spLocks noChangeArrowheads="1"/>
                  </p:cNvSpPr>
                  <p:nvPr/>
                </p:nvSpPr>
                <p:spPr bwMode="auto">
                  <a:xfrm>
                    <a:off x="4500" y="2956"/>
                    <a:ext cx="12" cy="188"/>
                  </a:xfrm>
                  <a:prstGeom prst="rect">
                    <a:avLst/>
                  </a:prstGeom>
                  <a:solidFill>
                    <a:srgbClr val="714400"/>
                  </a:solidFill>
                  <a:ln w="12699">
                    <a:solidFill>
                      <a:srgbClr val="714400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grpSp>
                <p:nvGrpSpPr>
                  <p:cNvPr id="83" name="Group 156"/>
                  <p:cNvGrpSpPr>
                    <a:grpSpLocks/>
                  </p:cNvGrpSpPr>
                  <p:nvPr/>
                </p:nvGrpSpPr>
                <p:grpSpPr bwMode="auto">
                  <a:xfrm>
                    <a:off x="4548" y="2956"/>
                    <a:ext cx="60" cy="188"/>
                    <a:chOff x="4548" y="2956"/>
                    <a:chExt cx="60" cy="188"/>
                  </a:xfrm>
                </p:grpSpPr>
                <p:sp>
                  <p:nvSpPr>
                    <p:cNvPr id="87" name="Rectangle 157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548" y="2956"/>
                      <a:ext cx="12" cy="188"/>
                    </a:xfrm>
                    <a:prstGeom prst="rect">
                      <a:avLst/>
                    </a:prstGeom>
                    <a:solidFill>
                      <a:srgbClr val="714400"/>
                    </a:solidFill>
                    <a:ln w="12699">
                      <a:solidFill>
                        <a:srgbClr val="714400"/>
                      </a:solidFill>
                      <a:miter lim="800000"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8" name="Rectangle 158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596" y="2956"/>
                      <a:ext cx="12" cy="188"/>
                    </a:xfrm>
                    <a:prstGeom prst="rect">
                      <a:avLst/>
                    </a:prstGeom>
                    <a:solidFill>
                      <a:srgbClr val="714400"/>
                    </a:solidFill>
                    <a:ln w="12699">
                      <a:solidFill>
                        <a:srgbClr val="714400"/>
                      </a:solidFill>
                      <a:miter lim="800000"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84" name="Group 159"/>
                  <p:cNvGrpSpPr>
                    <a:grpSpLocks/>
                  </p:cNvGrpSpPr>
                  <p:nvPr/>
                </p:nvGrpSpPr>
                <p:grpSpPr bwMode="auto">
                  <a:xfrm>
                    <a:off x="4644" y="2956"/>
                    <a:ext cx="60" cy="188"/>
                    <a:chOff x="4644" y="2956"/>
                    <a:chExt cx="60" cy="188"/>
                  </a:xfrm>
                </p:grpSpPr>
                <p:sp>
                  <p:nvSpPr>
                    <p:cNvPr id="85" name="Rectangle 160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644" y="2956"/>
                      <a:ext cx="12" cy="188"/>
                    </a:xfrm>
                    <a:prstGeom prst="rect">
                      <a:avLst/>
                    </a:prstGeom>
                    <a:solidFill>
                      <a:srgbClr val="714400"/>
                    </a:solidFill>
                    <a:ln w="12699">
                      <a:solidFill>
                        <a:srgbClr val="714400"/>
                      </a:solidFill>
                      <a:miter lim="800000"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6" name="Rectangle 161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692" y="2956"/>
                      <a:ext cx="12" cy="188"/>
                    </a:xfrm>
                    <a:prstGeom prst="rect">
                      <a:avLst/>
                    </a:prstGeom>
                    <a:solidFill>
                      <a:srgbClr val="714400"/>
                    </a:solidFill>
                    <a:ln w="12699">
                      <a:solidFill>
                        <a:srgbClr val="714400"/>
                      </a:solidFill>
                      <a:miter lim="800000"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</p:grpSp>
          </p:grpSp>
        </p:grpSp>
        <p:grpSp>
          <p:nvGrpSpPr>
            <p:cNvPr id="38" name="Group 162"/>
            <p:cNvGrpSpPr>
              <a:grpSpLocks/>
            </p:cNvGrpSpPr>
            <p:nvPr/>
          </p:nvGrpSpPr>
          <p:grpSpPr bwMode="auto">
            <a:xfrm>
              <a:off x="4452" y="2956"/>
              <a:ext cx="1116" cy="188"/>
              <a:chOff x="4452" y="2956"/>
              <a:chExt cx="1116" cy="188"/>
            </a:xfrm>
          </p:grpSpPr>
          <p:grpSp>
            <p:nvGrpSpPr>
              <p:cNvPr id="39" name="Group 163"/>
              <p:cNvGrpSpPr>
                <a:grpSpLocks/>
              </p:cNvGrpSpPr>
              <p:nvPr/>
            </p:nvGrpSpPr>
            <p:grpSpPr bwMode="auto">
              <a:xfrm>
                <a:off x="4452" y="2956"/>
                <a:ext cx="540" cy="188"/>
                <a:chOff x="4452" y="2956"/>
                <a:chExt cx="540" cy="188"/>
              </a:xfrm>
            </p:grpSpPr>
            <p:grpSp>
              <p:nvGrpSpPr>
                <p:cNvPr id="59" name="Group 164"/>
                <p:cNvGrpSpPr>
                  <a:grpSpLocks/>
                </p:cNvGrpSpPr>
                <p:nvPr/>
              </p:nvGrpSpPr>
              <p:grpSpPr bwMode="auto">
                <a:xfrm>
                  <a:off x="4452" y="2956"/>
                  <a:ext cx="252" cy="188"/>
                  <a:chOff x="4452" y="2956"/>
                  <a:chExt cx="252" cy="188"/>
                </a:xfrm>
              </p:grpSpPr>
              <p:sp>
                <p:nvSpPr>
                  <p:cNvPr id="69" name="Rectangle 165"/>
                  <p:cNvSpPr>
                    <a:spLocks noChangeArrowheads="1"/>
                  </p:cNvSpPr>
                  <p:nvPr/>
                </p:nvSpPr>
                <p:spPr bwMode="auto">
                  <a:xfrm>
                    <a:off x="4452" y="2956"/>
                    <a:ext cx="12" cy="188"/>
                  </a:xfrm>
                  <a:prstGeom prst="rect">
                    <a:avLst/>
                  </a:prstGeom>
                  <a:solidFill>
                    <a:srgbClr val="714400"/>
                  </a:solidFill>
                  <a:ln w="12699">
                    <a:solidFill>
                      <a:srgbClr val="714400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70" name="Rectangle 166"/>
                  <p:cNvSpPr>
                    <a:spLocks noChangeArrowheads="1"/>
                  </p:cNvSpPr>
                  <p:nvPr/>
                </p:nvSpPr>
                <p:spPr bwMode="auto">
                  <a:xfrm>
                    <a:off x="4500" y="2956"/>
                    <a:ext cx="12" cy="188"/>
                  </a:xfrm>
                  <a:prstGeom prst="rect">
                    <a:avLst/>
                  </a:prstGeom>
                  <a:solidFill>
                    <a:srgbClr val="714400"/>
                  </a:solidFill>
                  <a:ln w="12699">
                    <a:solidFill>
                      <a:srgbClr val="714400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grpSp>
                <p:nvGrpSpPr>
                  <p:cNvPr id="71" name="Group 167"/>
                  <p:cNvGrpSpPr>
                    <a:grpSpLocks/>
                  </p:cNvGrpSpPr>
                  <p:nvPr/>
                </p:nvGrpSpPr>
                <p:grpSpPr bwMode="auto">
                  <a:xfrm>
                    <a:off x="4548" y="2956"/>
                    <a:ext cx="60" cy="188"/>
                    <a:chOff x="4548" y="2956"/>
                    <a:chExt cx="60" cy="188"/>
                  </a:xfrm>
                </p:grpSpPr>
                <p:sp>
                  <p:nvSpPr>
                    <p:cNvPr id="75" name="Rectangle 168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548" y="2956"/>
                      <a:ext cx="12" cy="188"/>
                    </a:xfrm>
                    <a:prstGeom prst="rect">
                      <a:avLst/>
                    </a:prstGeom>
                    <a:solidFill>
                      <a:srgbClr val="714400"/>
                    </a:solidFill>
                    <a:ln w="12699">
                      <a:solidFill>
                        <a:srgbClr val="714400"/>
                      </a:solidFill>
                      <a:miter lim="800000"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76" name="Rectangle 169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596" y="2956"/>
                      <a:ext cx="12" cy="188"/>
                    </a:xfrm>
                    <a:prstGeom prst="rect">
                      <a:avLst/>
                    </a:prstGeom>
                    <a:solidFill>
                      <a:srgbClr val="714400"/>
                    </a:solidFill>
                    <a:ln w="12699">
                      <a:solidFill>
                        <a:srgbClr val="714400"/>
                      </a:solidFill>
                      <a:miter lim="800000"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72" name="Group 170"/>
                  <p:cNvGrpSpPr>
                    <a:grpSpLocks/>
                  </p:cNvGrpSpPr>
                  <p:nvPr/>
                </p:nvGrpSpPr>
                <p:grpSpPr bwMode="auto">
                  <a:xfrm>
                    <a:off x="4644" y="2956"/>
                    <a:ext cx="60" cy="188"/>
                    <a:chOff x="4644" y="2956"/>
                    <a:chExt cx="60" cy="188"/>
                  </a:xfrm>
                </p:grpSpPr>
                <p:sp>
                  <p:nvSpPr>
                    <p:cNvPr id="73" name="Rectangle 171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644" y="2956"/>
                      <a:ext cx="12" cy="188"/>
                    </a:xfrm>
                    <a:prstGeom prst="rect">
                      <a:avLst/>
                    </a:prstGeom>
                    <a:solidFill>
                      <a:srgbClr val="714400"/>
                    </a:solidFill>
                    <a:ln w="12699">
                      <a:solidFill>
                        <a:srgbClr val="714400"/>
                      </a:solidFill>
                      <a:miter lim="800000"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74" name="Rectangle 172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692" y="2956"/>
                      <a:ext cx="12" cy="188"/>
                    </a:xfrm>
                    <a:prstGeom prst="rect">
                      <a:avLst/>
                    </a:prstGeom>
                    <a:solidFill>
                      <a:srgbClr val="714400"/>
                    </a:solidFill>
                    <a:ln w="12699">
                      <a:solidFill>
                        <a:srgbClr val="714400"/>
                      </a:solidFill>
                      <a:miter lim="800000"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</p:grpSp>
            <p:grpSp>
              <p:nvGrpSpPr>
                <p:cNvPr id="60" name="Group 173"/>
                <p:cNvGrpSpPr>
                  <a:grpSpLocks/>
                </p:cNvGrpSpPr>
                <p:nvPr/>
              </p:nvGrpSpPr>
              <p:grpSpPr bwMode="auto">
                <a:xfrm>
                  <a:off x="4740" y="2956"/>
                  <a:ext cx="252" cy="188"/>
                  <a:chOff x="4740" y="2956"/>
                  <a:chExt cx="252" cy="188"/>
                </a:xfrm>
              </p:grpSpPr>
              <p:sp>
                <p:nvSpPr>
                  <p:cNvPr id="61" name="Rectangle 174"/>
                  <p:cNvSpPr>
                    <a:spLocks noChangeArrowheads="1"/>
                  </p:cNvSpPr>
                  <p:nvPr/>
                </p:nvSpPr>
                <p:spPr bwMode="auto">
                  <a:xfrm>
                    <a:off x="4740" y="2956"/>
                    <a:ext cx="12" cy="188"/>
                  </a:xfrm>
                  <a:prstGeom prst="rect">
                    <a:avLst/>
                  </a:prstGeom>
                  <a:solidFill>
                    <a:srgbClr val="714400"/>
                  </a:solidFill>
                  <a:ln w="12699">
                    <a:solidFill>
                      <a:srgbClr val="714400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62" name="Rectangle 175"/>
                  <p:cNvSpPr>
                    <a:spLocks noChangeArrowheads="1"/>
                  </p:cNvSpPr>
                  <p:nvPr/>
                </p:nvSpPr>
                <p:spPr bwMode="auto">
                  <a:xfrm>
                    <a:off x="4788" y="2956"/>
                    <a:ext cx="12" cy="188"/>
                  </a:xfrm>
                  <a:prstGeom prst="rect">
                    <a:avLst/>
                  </a:prstGeom>
                  <a:solidFill>
                    <a:srgbClr val="714400"/>
                  </a:solidFill>
                  <a:ln w="12699">
                    <a:solidFill>
                      <a:srgbClr val="714400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grpSp>
                <p:nvGrpSpPr>
                  <p:cNvPr id="63" name="Group 176"/>
                  <p:cNvGrpSpPr>
                    <a:grpSpLocks/>
                  </p:cNvGrpSpPr>
                  <p:nvPr/>
                </p:nvGrpSpPr>
                <p:grpSpPr bwMode="auto">
                  <a:xfrm>
                    <a:off x="4836" y="2956"/>
                    <a:ext cx="60" cy="188"/>
                    <a:chOff x="4836" y="2956"/>
                    <a:chExt cx="60" cy="188"/>
                  </a:xfrm>
                </p:grpSpPr>
                <p:sp>
                  <p:nvSpPr>
                    <p:cNvPr id="67" name="Rectangle 177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836" y="2956"/>
                      <a:ext cx="12" cy="188"/>
                    </a:xfrm>
                    <a:prstGeom prst="rect">
                      <a:avLst/>
                    </a:prstGeom>
                    <a:solidFill>
                      <a:srgbClr val="714400"/>
                    </a:solidFill>
                    <a:ln w="12699">
                      <a:solidFill>
                        <a:srgbClr val="714400"/>
                      </a:solidFill>
                      <a:miter lim="800000"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68" name="Rectangle 178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884" y="2956"/>
                      <a:ext cx="12" cy="188"/>
                    </a:xfrm>
                    <a:prstGeom prst="rect">
                      <a:avLst/>
                    </a:prstGeom>
                    <a:solidFill>
                      <a:srgbClr val="714400"/>
                    </a:solidFill>
                    <a:ln w="12699">
                      <a:solidFill>
                        <a:srgbClr val="714400"/>
                      </a:solidFill>
                      <a:miter lim="800000"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64" name="Group 179"/>
                  <p:cNvGrpSpPr>
                    <a:grpSpLocks/>
                  </p:cNvGrpSpPr>
                  <p:nvPr/>
                </p:nvGrpSpPr>
                <p:grpSpPr bwMode="auto">
                  <a:xfrm>
                    <a:off x="4932" y="2956"/>
                    <a:ext cx="60" cy="188"/>
                    <a:chOff x="4932" y="2956"/>
                    <a:chExt cx="60" cy="188"/>
                  </a:xfrm>
                </p:grpSpPr>
                <p:sp>
                  <p:nvSpPr>
                    <p:cNvPr id="65" name="Rectangle 180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932" y="2956"/>
                      <a:ext cx="12" cy="188"/>
                    </a:xfrm>
                    <a:prstGeom prst="rect">
                      <a:avLst/>
                    </a:prstGeom>
                    <a:solidFill>
                      <a:srgbClr val="714400"/>
                    </a:solidFill>
                    <a:ln w="12699">
                      <a:solidFill>
                        <a:srgbClr val="714400"/>
                      </a:solidFill>
                      <a:miter lim="800000"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66" name="Rectangle 181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980" y="2956"/>
                      <a:ext cx="12" cy="188"/>
                    </a:xfrm>
                    <a:prstGeom prst="rect">
                      <a:avLst/>
                    </a:prstGeom>
                    <a:solidFill>
                      <a:srgbClr val="714400"/>
                    </a:solidFill>
                    <a:ln w="12699">
                      <a:solidFill>
                        <a:srgbClr val="714400"/>
                      </a:solidFill>
                      <a:miter lim="800000"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</p:grpSp>
          </p:grpSp>
          <p:grpSp>
            <p:nvGrpSpPr>
              <p:cNvPr id="40" name="Group 182"/>
              <p:cNvGrpSpPr>
                <a:grpSpLocks/>
              </p:cNvGrpSpPr>
              <p:nvPr/>
            </p:nvGrpSpPr>
            <p:grpSpPr bwMode="auto">
              <a:xfrm>
                <a:off x="5028" y="2956"/>
                <a:ext cx="540" cy="188"/>
                <a:chOff x="5028" y="2956"/>
                <a:chExt cx="540" cy="188"/>
              </a:xfrm>
            </p:grpSpPr>
            <p:grpSp>
              <p:nvGrpSpPr>
                <p:cNvPr id="41" name="Group 183"/>
                <p:cNvGrpSpPr>
                  <a:grpSpLocks/>
                </p:cNvGrpSpPr>
                <p:nvPr/>
              </p:nvGrpSpPr>
              <p:grpSpPr bwMode="auto">
                <a:xfrm>
                  <a:off x="5028" y="2956"/>
                  <a:ext cx="252" cy="188"/>
                  <a:chOff x="5028" y="2956"/>
                  <a:chExt cx="252" cy="188"/>
                </a:xfrm>
              </p:grpSpPr>
              <p:sp>
                <p:nvSpPr>
                  <p:cNvPr id="51" name="Rectangle 184"/>
                  <p:cNvSpPr>
                    <a:spLocks noChangeArrowheads="1"/>
                  </p:cNvSpPr>
                  <p:nvPr/>
                </p:nvSpPr>
                <p:spPr bwMode="auto">
                  <a:xfrm>
                    <a:off x="5028" y="2956"/>
                    <a:ext cx="12" cy="188"/>
                  </a:xfrm>
                  <a:prstGeom prst="rect">
                    <a:avLst/>
                  </a:prstGeom>
                  <a:solidFill>
                    <a:srgbClr val="714400"/>
                  </a:solidFill>
                  <a:ln w="12699">
                    <a:solidFill>
                      <a:srgbClr val="714400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52" name="Rectangle 185"/>
                  <p:cNvSpPr>
                    <a:spLocks noChangeArrowheads="1"/>
                  </p:cNvSpPr>
                  <p:nvPr/>
                </p:nvSpPr>
                <p:spPr bwMode="auto">
                  <a:xfrm>
                    <a:off x="5076" y="2956"/>
                    <a:ext cx="12" cy="188"/>
                  </a:xfrm>
                  <a:prstGeom prst="rect">
                    <a:avLst/>
                  </a:prstGeom>
                  <a:solidFill>
                    <a:srgbClr val="714400"/>
                  </a:solidFill>
                  <a:ln w="12699">
                    <a:solidFill>
                      <a:srgbClr val="714400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grpSp>
                <p:nvGrpSpPr>
                  <p:cNvPr id="53" name="Group 186"/>
                  <p:cNvGrpSpPr>
                    <a:grpSpLocks/>
                  </p:cNvGrpSpPr>
                  <p:nvPr/>
                </p:nvGrpSpPr>
                <p:grpSpPr bwMode="auto">
                  <a:xfrm>
                    <a:off x="5124" y="2956"/>
                    <a:ext cx="60" cy="188"/>
                    <a:chOff x="5124" y="2956"/>
                    <a:chExt cx="60" cy="188"/>
                  </a:xfrm>
                </p:grpSpPr>
                <p:sp>
                  <p:nvSpPr>
                    <p:cNvPr id="57" name="Rectangle 187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5124" y="2956"/>
                      <a:ext cx="12" cy="188"/>
                    </a:xfrm>
                    <a:prstGeom prst="rect">
                      <a:avLst/>
                    </a:prstGeom>
                    <a:solidFill>
                      <a:srgbClr val="714400"/>
                    </a:solidFill>
                    <a:ln w="12699">
                      <a:solidFill>
                        <a:srgbClr val="714400"/>
                      </a:solidFill>
                      <a:miter lim="800000"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58" name="Rectangle 188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5172" y="2956"/>
                      <a:ext cx="12" cy="188"/>
                    </a:xfrm>
                    <a:prstGeom prst="rect">
                      <a:avLst/>
                    </a:prstGeom>
                    <a:solidFill>
                      <a:srgbClr val="714400"/>
                    </a:solidFill>
                    <a:ln w="12699">
                      <a:solidFill>
                        <a:srgbClr val="714400"/>
                      </a:solidFill>
                      <a:miter lim="800000"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54" name="Group 189"/>
                  <p:cNvGrpSpPr>
                    <a:grpSpLocks/>
                  </p:cNvGrpSpPr>
                  <p:nvPr/>
                </p:nvGrpSpPr>
                <p:grpSpPr bwMode="auto">
                  <a:xfrm>
                    <a:off x="5220" y="2956"/>
                    <a:ext cx="60" cy="188"/>
                    <a:chOff x="5220" y="2956"/>
                    <a:chExt cx="60" cy="188"/>
                  </a:xfrm>
                </p:grpSpPr>
                <p:sp>
                  <p:nvSpPr>
                    <p:cNvPr id="55" name="Rectangle 190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5220" y="2956"/>
                      <a:ext cx="12" cy="188"/>
                    </a:xfrm>
                    <a:prstGeom prst="rect">
                      <a:avLst/>
                    </a:prstGeom>
                    <a:solidFill>
                      <a:srgbClr val="714400"/>
                    </a:solidFill>
                    <a:ln w="12699">
                      <a:solidFill>
                        <a:srgbClr val="714400"/>
                      </a:solidFill>
                      <a:miter lim="800000"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56" name="Rectangle 191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5268" y="2956"/>
                      <a:ext cx="12" cy="188"/>
                    </a:xfrm>
                    <a:prstGeom prst="rect">
                      <a:avLst/>
                    </a:prstGeom>
                    <a:solidFill>
                      <a:srgbClr val="714400"/>
                    </a:solidFill>
                    <a:ln w="12699">
                      <a:solidFill>
                        <a:srgbClr val="714400"/>
                      </a:solidFill>
                      <a:miter lim="800000"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</p:grpSp>
            <p:grpSp>
              <p:nvGrpSpPr>
                <p:cNvPr id="42" name="Group 192"/>
                <p:cNvGrpSpPr>
                  <a:grpSpLocks/>
                </p:cNvGrpSpPr>
                <p:nvPr/>
              </p:nvGrpSpPr>
              <p:grpSpPr bwMode="auto">
                <a:xfrm>
                  <a:off x="5316" y="2956"/>
                  <a:ext cx="252" cy="188"/>
                  <a:chOff x="5316" y="2956"/>
                  <a:chExt cx="252" cy="188"/>
                </a:xfrm>
              </p:grpSpPr>
              <p:sp>
                <p:nvSpPr>
                  <p:cNvPr id="43" name="Rectangle 193"/>
                  <p:cNvSpPr>
                    <a:spLocks noChangeArrowheads="1"/>
                  </p:cNvSpPr>
                  <p:nvPr/>
                </p:nvSpPr>
                <p:spPr bwMode="auto">
                  <a:xfrm>
                    <a:off x="5316" y="2956"/>
                    <a:ext cx="12" cy="188"/>
                  </a:xfrm>
                  <a:prstGeom prst="rect">
                    <a:avLst/>
                  </a:prstGeom>
                  <a:solidFill>
                    <a:srgbClr val="714400"/>
                  </a:solidFill>
                  <a:ln w="12699">
                    <a:solidFill>
                      <a:srgbClr val="714400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44" name="Rectangle 194"/>
                  <p:cNvSpPr>
                    <a:spLocks noChangeArrowheads="1"/>
                  </p:cNvSpPr>
                  <p:nvPr/>
                </p:nvSpPr>
                <p:spPr bwMode="auto">
                  <a:xfrm>
                    <a:off x="5364" y="2956"/>
                    <a:ext cx="12" cy="188"/>
                  </a:xfrm>
                  <a:prstGeom prst="rect">
                    <a:avLst/>
                  </a:prstGeom>
                  <a:solidFill>
                    <a:srgbClr val="714400"/>
                  </a:solidFill>
                  <a:ln w="12699">
                    <a:solidFill>
                      <a:srgbClr val="714400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grpSp>
                <p:nvGrpSpPr>
                  <p:cNvPr id="45" name="Group 195"/>
                  <p:cNvGrpSpPr>
                    <a:grpSpLocks/>
                  </p:cNvGrpSpPr>
                  <p:nvPr/>
                </p:nvGrpSpPr>
                <p:grpSpPr bwMode="auto">
                  <a:xfrm>
                    <a:off x="5412" y="2956"/>
                    <a:ext cx="60" cy="188"/>
                    <a:chOff x="5412" y="2956"/>
                    <a:chExt cx="60" cy="188"/>
                  </a:xfrm>
                </p:grpSpPr>
                <p:sp>
                  <p:nvSpPr>
                    <p:cNvPr id="49" name="Rectangle 196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5412" y="2956"/>
                      <a:ext cx="12" cy="188"/>
                    </a:xfrm>
                    <a:prstGeom prst="rect">
                      <a:avLst/>
                    </a:prstGeom>
                    <a:solidFill>
                      <a:srgbClr val="714400"/>
                    </a:solidFill>
                    <a:ln w="12699">
                      <a:solidFill>
                        <a:srgbClr val="714400"/>
                      </a:solidFill>
                      <a:miter lim="800000"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50" name="Rectangle 197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5460" y="2956"/>
                      <a:ext cx="12" cy="188"/>
                    </a:xfrm>
                    <a:prstGeom prst="rect">
                      <a:avLst/>
                    </a:prstGeom>
                    <a:solidFill>
                      <a:srgbClr val="714400"/>
                    </a:solidFill>
                    <a:ln w="12699">
                      <a:solidFill>
                        <a:srgbClr val="714400"/>
                      </a:solidFill>
                      <a:miter lim="800000"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46" name="Group 198"/>
                  <p:cNvGrpSpPr>
                    <a:grpSpLocks/>
                  </p:cNvGrpSpPr>
                  <p:nvPr/>
                </p:nvGrpSpPr>
                <p:grpSpPr bwMode="auto">
                  <a:xfrm>
                    <a:off x="5508" y="2956"/>
                    <a:ext cx="60" cy="188"/>
                    <a:chOff x="5508" y="2956"/>
                    <a:chExt cx="60" cy="188"/>
                  </a:xfrm>
                </p:grpSpPr>
                <p:sp>
                  <p:nvSpPr>
                    <p:cNvPr id="47" name="Rectangle 199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5508" y="2956"/>
                      <a:ext cx="12" cy="188"/>
                    </a:xfrm>
                    <a:prstGeom prst="rect">
                      <a:avLst/>
                    </a:prstGeom>
                    <a:solidFill>
                      <a:srgbClr val="714400"/>
                    </a:solidFill>
                    <a:ln w="12699">
                      <a:solidFill>
                        <a:srgbClr val="714400"/>
                      </a:solidFill>
                      <a:miter lim="800000"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48" name="Rectangle 200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5556" y="2956"/>
                      <a:ext cx="12" cy="188"/>
                    </a:xfrm>
                    <a:prstGeom prst="rect">
                      <a:avLst/>
                    </a:prstGeom>
                    <a:solidFill>
                      <a:srgbClr val="714400"/>
                    </a:solidFill>
                    <a:ln w="12699">
                      <a:solidFill>
                        <a:srgbClr val="714400"/>
                      </a:solidFill>
                      <a:miter lim="800000"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</p:grpSp>
          </p:grpSp>
        </p:grpSp>
      </p:grpSp>
      <p:sp>
        <p:nvSpPr>
          <p:cNvPr id="230" name="Line 201"/>
          <p:cNvSpPr>
            <a:spLocks noChangeShapeType="1"/>
          </p:cNvSpPr>
          <p:nvPr/>
        </p:nvSpPr>
        <p:spPr bwMode="auto">
          <a:xfrm>
            <a:off x="5911058" y="2214541"/>
            <a:ext cx="4835525" cy="0"/>
          </a:xfrm>
          <a:prstGeom prst="line">
            <a:avLst/>
          </a:prstGeom>
          <a:noFill/>
          <a:ln w="25399">
            <a:solidFill>
              <a:srgbClr val="474747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31" name="Line 202"/>
          <p:cNvSpPr>
            <a:spLocks noChangeShapeType="1"/>
          </p:cNvSpPr>
          <p:nvPr/>
        </p:nvSpPr>
        <p:spPr bwMode="auto">
          <a:xfrm>
            <a:off x="5911058" y="2371704"/>
            <a:ext cx="4835525" cy="0"/>
          </a:xfrm>
          <a:prstGeom prst="line">
            <a:avLst/>
          </a:prstGeom>
          <a:noFill/>
          <a:ln w="25399">
            <a:solidFill>
              <a:srgbClr val="474747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32" name="Oval 203"/>
          <p:cNvSpPr>
            <a:spLocks noChangeArrowheads="1"/>
          </p:cNvSpPr>
          <p:nvPr/>
        </p:nvSpPr>
        <p:spPr bwMode="auto">
          <a:xfrm>
            <a:off x="7714458" y="2359004"/>
            <a:ext cx="12700" cy="22225"/>
          </a:xfrm>
          <a:prstGeom prst="ellipse">
            <a:avLst/>
          </a:prstGeom>
          <a:solidFill>
            <a:schemeClr val="hlink"/>
          </a:solidFill>
          <a:ln w="25399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33" name="Oval 204"/>
          <p:cNvSpPr>
            <a:spLocks noChangeArrowheads="1"/>
          </p:cNvSpPr>
          <p:nvPr/>
        </p:nvSpPr>
        <p:spPr bwMode="auto">
          <a:xfrm>
            <a:off x="7706520" y="2190729"/>
            <a:ext cx="14288" cy="23812"/>
          </a:xfrm>
          <a:prstGeom prst="ellipse">
            <a:avLst/>
          </a:prstGeom>
          <a:solidFill>
            <a:schemeClr val="hlink"/>
          </a:solidFill>
          <a:ln w="25399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34" name="Line 205"/>
          <p:cNvSpPr>
            <a:spLocks noChangeShapeType="1"/>
          </p:cNvSpPr>
          <p:nvPr/>
        </p:nvSpPr>
        <p:spPr bwMode="auto">
          <a:xfrm flipV="1">
            <a:off x="7682708" y="2197079"/>
            <a:ext cx="14287" cy="90487"/>
          </a:xfrm>
          <a:prstGeom prst="line">
            <a:avLst/>
          </a:prstGeom>
          <a:noFill/>
          <a:ln w="25399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35" name="Line 206"/>
          <p:cNvSpPr>
            <a:spLocks noChangeShapeType="1"/>
          </p:cNvSpPr>
          <p:nvPr/>
        </p:nvSpPr>
        <p:spPr bwMode="auto">
          <a:xfrm>
            <a:off x="7731920" y="1911329"/>
            <a:ext cx="0" cy="322262"/>
          </a:xfrm>
          <a:prstGeom prst="line">
            <a:avLst/>
          </a:prstGeom>
          <a:noFill/>
          <a:ln w="25399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36" name="Line 207"/>
          <p:cNvSpPr>
            <a:spLocks noChangeShapeType="1"/>
          </p:cNvSpPr>
          <p:nvPr/>
        </p:nvSpPr>
        <p:spPr bwMode="auto">
          <a:xfrm>
            <a:off x="7701758" y="1727179"/>
            <a:ext cx="1125537" cy="0"/>
          </a:xfrm>
          <a:prstGeom prst="line">
            <a:avLst/>
          </a:prstGeom>
          <a:noFill/>
          <a:ln w="25399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37" name="Line 208"/>
          <p:cNvSpPr>
            <a:spLocks noChangeShapeType="1"/>
          </p:cNvSpPr>
          <p:nvPr/>
        </p:nvSpPr>
        <p:spPr bwMode="auto">
          <a:xfrm>
            <a:off x="7725570" y="1908154"/>
            <a:ext cx="1038225" cy="0"/>
          </a:xfrm>
          <a:prstGeom prst="line">
            <a:avLst/>
          </a:prstGeom>
          <a:noFill/>
          <a:ln w="25399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38" name="Line 209"/>
          <p:cNvSpPr>
            <a:spLocks noChangeShapeType="1"/>
          </p:cNvSpPr>
          <p:nvPr/>
        </p:nvSpPr>
        <p:spPr bwMode="auto">
          <a:xfrm flipV="1">
            <a:off x="7696995" y="1714479"/>
            <a:ext cx="0" cy="576262"/>
          </a:xfrm>
          <a:prstGeom prst="line">
            <a:avLst/>
          </a:prstGeom>
          <a:noFill/>
          <a:ln w="25399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39" name="Rectangle 210"/>
          <p:cNvSpPr>
            <a:spLocks noChangeArrowheads="1"/>
          </p:cNvSpPr>
          <p:nvPr/>
        </p:nvSpPr>
        <p:spPr bwMode="auto">
          <a:xfrm>
            <a:off x="7565233" y="1335066"/>
            <a:ext cx="446087" cy="536575"/>
          </a:xfrm>
          <a:prstGeom prst="rect">
            <a:avLst/>
          </a:prstGeom>
          <a:solidFill>
            <a:schemeClr val="accent1"/>
          </a:solidFill>
          <a:ln w="12699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40" name="Rectangle 211"/>
          <p:cNvSpPr>
            <a:spLocks noChangeArrowheads="1"/>
          </p:cNvSpPr>
          <p:nvPr/>
        </p:nvSpPr>
        <p:spPr bwMode="auto">
          <a:xfrm>
            <a:off x="5741195" y="974704"/>
            <a:ext cx="1803400" cy="520655"/>
          </a:xfrm>
          <a:prstGeom prst="rect">
            <a:avLst/>
          </a:prstGeom>
          <a:noFill/>
          <a:ln w="12699">
            <a:noFill/>
            <a:miter lim="800000"/>
            <a:headEnd/>
            <a:tailEnd/>
          </a:ln>
          <a:effectLst/>
        </p:spPr>
        <p:txBody>
          <a:bodyPr lIns="90488" tIns="44450" rIns="90488" bIns="44450">
            <a:spAutoFit/>
          </a:bodyPr>
          <a:lstStyle/>
          <a:p>
            <a:r>
              <a:rPr lang="ru-RU" sz="1400" b="1" dirty="0">
                <a:solidFill>
                  <a:srgbClr val="324E8E"/>
                </a:solidFill>
                <a:latin typeface="Arial" pitchFamily="34" charset="0"/>
              </a:rPr>
              <a:t>Оборудование управления</a:t>
            </a:r>
            <a:endParaRPr lang="en-US" sz="1400" b="1" dirty="0">
              <a:solidFill>
                <a:srgbClr val="324E8E"/>
              </a:solidFill>
              <a:latin typeface="Arial" pitchFamily="34" charset="0"/>
            </a:endParaRPr>
          </a:p>
        </p:txBody>
      </p:sp>
      <p:grpSp>
        <p:nvGrpSpPr>
          <p:cNvPr id="241" name="Group 212"/>
          <p:cNvGrpSpPr>
            <a:grpSpLocks/>
          </p:cNvGrpSpPr>
          <p:nvPr/>
        </p:nvGrpSpPr>
        <p:grpSpPr bwMode="auto">
          <a:xfrm>
            <a:off x="8097045" y="1357291"/>
            <a:ext cx="514350" cy="2179638"/>
            <a:chOff x="3767" y="1312"/>
            <a:chExt cx="328" cy="874"/>
          </a:xfrm>
        </p:grpSpPr>
        <p:sp>
          <p:nvSpPr>
            <p:cNvPr id="242" name="AutoShape 213" descr="Large confetti"/>
            <p:cNvSpPr>
              <a:spLocks noChangeArrowheads="1"/>
            </p:cNvSpPr>
            <p:nvPr/>
          </p:nvSpPr>
          <p:spPr bwMode="auto">
            <a:xfrm rot="10800000" flipH="1" flipV="1">
              <a:off x="3767" y="1312"/>
              <a:ext cx="328" cy="87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4478 w 21600"/>
                <a:gd name="T13" fmla="*/ 4469 h 21600"/>
                <a:gd name="T14" fmla="*/ 17122 w 21600"/>
                <a:gd name="T15" fmla="*/ 17131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5397" y="21600"/>
                  </a:lnTo>
                  <a:lnTo>
                    <a:pt x="16203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pattFill prst="lgConfetti">
              <a:fgClr>
                <a:srgbClr val="859D9D"/>
              </a:fgClr>
              <a:bgClr>
                <a:schemeClr val="bg1"/>
              </a:bgClr>
            </a:pattFill>
            <a:ln w="12699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43" name="Rectangle 214" descr="Large confetti"/>
            <p:cNvSpPr>
              <a:spLocks noChangeArrowheads="1"/>
            </p:cNvSpPr>
            <p:nvPr/>
          </p:nvSpPr>
          <p:spPr bwMode="auto">
            <a:xfrm>
              <a:off x="3832" y="1386"/>
              <a:ext cx="201" cy="734"/>
            </a:xfrm>
            <a:prstGeom prst="rect">
              <a:avLst/>
            </a:prstGeom>
            <a:pattFill prst="lgConfetti">
              <a:fgClr>
                <a:srgbClr val="859D9D"/>
              </a:fgClr>
              <a:bgClr>
                <a:schemeClr val="bg1"/>
              </a:bgClr>
            </a:pattFill>
            <a:ln w="12699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44" name="AutoShape 215" descr="Large confetti"/>
            <p:cNvSpPr>
              <a:spLocks noChangeArrowheads="1"/>
            </p:cNvSpPr>
            <p:nvPr/>
          </p:nvSpPr>
          <p:spPr bwMode="auto">
            <a:xfrm flipV="1">
              <a:off x="3767" y="2099"/>
              <a:ext cx="328" cy="87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4478 w 21600"/>
                <a:gd name="T13" fmla="*/ 4469 h 21600"/>
                <a:gd name="T14" fmla="*/ 17122 w 21600"/>
                <a:gd name="T15" fmla="*/ 17131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5397" y="21600"/>
                  </a:lnTo>
                  <a:lnTo>
                    <a:pt x="16203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pattFill prst="lgConfetti">
              <a:fgClr>
                <a:srgbClr val="859D9D"/>
              </a:fgClr>
              <a:bgClr>
                <a:schemeClr val="bg1"/>
              </a:bgClr>
            </a:pattFill>
            <a:ln w="12699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245" name="Line 216"/>
          <p:cNvSpPr>
            <a:spLocks noChangeShapeType="1"/>
          </p:cNvSpPr>
          <p:nvPr/>
        </p:nvSpPr>
        <p:spPr bwMode="auto">
          <a:xfrm>
            <a:off x="8214520" y="2401866"/>
            <a:ext cx="301625" cy="0"/>
          </a:xfrm>
          <a:prstGeom prst="line">
            <a:avLst/>
          </a:prstGeom>
          <a:noFill/>
          <a:ln w="25399">
            <a:solidFill>
              <a:srgbClr val="474747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46" name="Line 217"/>
          <p:cNvSpPr>
            <a:spLocks noChangeShapeType="1"/>
          </p:cNvSpPr>
          <p:nvPr/>
        </p:nvSpPr>
        <p:spPr bwMode="auto">
          <a:xfrm>
            <a:off x="8206583" y="2217716"/>
            <a:ext cx="304800" cy="0"/>
          </a:xfrm>
          <a:prstGeom prst="line">
            <a:avLst/>
          </a:prstGeom>
          <a:noFill/>
          <a:ln w="25399">
            <a:solidFill>
              <a:srgbClr val="474747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grpSp>
        <p:nvGrpSpPr>
          <p:cNvPr id="247" name="Group 218"/>
          <p:cNvGrpSpPr>
            <a:grpSpLocks/>
          </p:cNvGrpSpPr>
          <p:nvPr/>
        </p:nvGrpSpPr>
        <p:grpSpPr bwMode="auto">
          <a:xfrm>
            <a:off x="10251283" y="2120879"/>
            <a:ext cx="441325" cy="334962"/>
            <a:chOff x="4992" y="2928"/>
            <a:chExt cx="576" cy="240"/>
          </a:xfrm>
        </p:grpSpPr>
        <p:sp>
          <p:nvSpPr>
            <p:cNvPr id="248" name="Rectangle 219"/>
            <p:cNvSpPr>
              <a:spLocks noChangeArrowheads="1"/>
            </p:cNvSpPr>
            <p:nvPr/>
          </p:nvSpPr>
          <p:spPr bwMode="auto">
            <a:xfrm>
              <a:off x="5184" y="2928"/>
              <a:ext cx="384" cy="240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49" name="AutoShape 220"/>
            <p:cNvSpPr>
              <a:spLocks noChangeArrowheads="1"/>
            </p:cNvSpPr>
            <p:nvPr/>
          </p:nvSpPr>
          <p:spPr bwMode="auto">
            <a:xfrm rot="-5400000">
              <a:off x="4968" y="2952"/>
              <a:ext cx="240" cy="192"/>
            </a:xfrm>
            <a:prstGeom prst="triangle">
              <a:avLst>
                <a:gd name="adj" fmla="val 50000"/>
              </a:avLst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250" name="Rectangle 221"/>
          <p:cNvSpPr>
            <a:spLocks noChangeArrowheads="1"/>
          </p:cNvSpPr>
          <p:nvPr/>
        </p:nvSpPr>
        <p:spPr bwMode="auto">
          <a:xfrm>
            <a:off x="5850733" y="2435204"/>
            <a:ext cx="1066800" cy="366712"/>
          </a:xfrm>
          <a:prstGeom prst="rect">
            <a:avLst/>
          </a:prstGeom>
          <a:noFill/>
          <a:ln w="12699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r>
              <a:rPr lang="ru-RU" sz="1800" dirty="0">
                <a:solidFill>
                  <a:srgbClr val="324E8E"/>
                </a:solidFill>
                <a:latin typeface="Arial" pitchFamily="34" charset="0"/>
              </a:rPr>
              <a:t>Граница</a:t>
            </a:r>
            <a:endParaRPr lang="en-US" sz="1800" dirty="0">
              <a:solidFill>
                <a:srgbClr val="324E8E"/>
              </a:solidFill>
              <a:latin typeface="Arial" pitchFamily="34" charset="0"/>
            </a:endParaRPr>
          </a:p>
        </p:txBody>
      </p:sp>
      <p:sp>
        <p:nvSpPr>
          <p:cNvPr id="251" name="Rectangle 222"/>
          <p:cNvSpPr>
            <a:spLocks noChangeArrowheads="1"/>
          </p:cNvSpPr>
          <p:nvPr/>
        </p:nvSpPr>
        <p:spPr bwMode="auto">
          <a:xfrm>
            <a:off x="9703595" y="2484416"/>
            <a:ext cx="1066800" cy="366713"/>
          </a:xfrm>
          <a:prstGeom prst="rect">
            <a:avLst/>
          </a:prstGeom>
          <a:noFill/>
          <a:ln w="12699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r>
              <a:rPr lang="ru-RU" sz="1800" dirty="0">
                <a:solidFill>
                  <a:srgbClr val="324E8E"/>
                </a:solidFill>
                <a:latin typeface="Arial" pitchFamily="34" charset="0"/>
              </a:rPr>
              <a:t>Граница</a:t>
            </a:r>
            <a:endParaRPr lang="en-US" sz="1800" dirty="0">
              <a:solidFill>
                <a:srgbClr val="324E8E"/>
              </a:solidFill>
              <a:latin typeface="Arial" pitchFamily="34" charset="0"/>
            </a:endParaRPr>
          </a:p>
        </p:txBody>
      </p:sp>
      <p:sp>
        <p:nvSpPr>
          <p:cNvPr id="252" name="Line 223"/>
          <p:cNvSpPr>
            <a:spLocks noChangeShapeType="1"/>
          </p:cNvSpPr>
          <p:nvPr/>
        </p:nvSpPr>
        <p:spPr bwMode="auto">
          <a:xfrm>
            <a:off x="5934870" y="2187554"/>
            <a:ext cx="0" cy="2000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53" name="Oval 224"/>
          <p:cNvSpPr>
            <a:spLocks noChangeArrowheads="1"/>
          </p:cNvSpPr>
          <p:nvPr/>
        </p:nvSpPr>
        <p:spPr bwMode="auto">
          <a:xfrm>
            <a:off x="5934870" y="2251054"/>
            <a:ext cx="41275" cy="69850"/>
          </a:xfrm>
          <a:prstGeom prst="ellipse">
            <a:avLst/>
          </a:prstGeom>
          <a:solidFill>
            <a:srgbClr val="0000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54" name="Text Box 225"/>
          <p:cNvSpPr txBox="1">
            <a:spLocks noChangeArrowheads="1"/>
          </p:cNvSpPr>
          <p:nvPr/>
        </p:nvSpPr>
        <p:spPr bwMode="auto">
          <a:xfrm>
            <a:off x="8271670" y="960416"/>
            <a:ext cx="229845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1" hangingPunct="1"/>
            <a:r>
              <a:rPr lang="ru-RU" sz="1800" dirty="0" smtClean="0">
                <a:solidFill>
                  <a:srgbClr val="324E8E"/>
                </a:solidFill>
                <a:latin typeface="Arial" pitchFamily="34" charset="0"/>
              </a:rPr>
              <a:t>Счет осей </a:t>
            </a:r>
            <a:r>
              <a:rPr lang="en-US" sz="1800" dirty="0" smtClean="0">
                <a:solidFill>
                  <a:srgbClr val="324E8E"/>
                </a:solidFill>
                <a:latin typeface="Arial" pitchFamily="34" charset="0"/>
              </a:rPr>
              <a:t>ACS2000</a:t>
            </a:r>
            <a:endParaRPr lang="en-US" sz="1800" dirty="0">
              <a:solidFill>
                <a:srgbClr val="324E8E"/>
              </a:solidFill>
              <a:latin typeface="Arial" pitchFamily="34" charset="0"/>
            </a:endParaRPr>
          </a:p>
        </p:txBody>
      </p:sp>
      <p:sp>
        <p:nvSpPr>
          <p:cNvPr id="255" name="Line 226"/>
          <p:cNvSpPr>
            <a:spLocks noChangeShapeType="1"/>
          </p:cNvSpPr>
          <p:nvPr/>
        </p:nvSpPr>
        <p:spPr bwMode="auto">
          <a:xfrm flipH="1">
            <a:off x="7679533" y="1216004"/>
            <a:ext cx="727075" cy="83661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56" name="Line 227"/>
          <p:cNvSpPr>
            <a:spLocks noChangeShapeType="1"/>
          </p:cNvSpPr>
          <p:nvPr/>
        </p:nvSpPr>
        <p:spPr bwMode="auto">
          <a:xfrm flipH="1">
            <a:off x="8789195" y="1293791"/>
            <a:ext cx="44450" cy="4238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57" name="Line 228"/>
          <p:cNvSpPr>
            <a:spLocks noChangeShapeType="1"/>
          </p:cNvSpPr>
          <p:nvPr/>
        </p:nvSpPr>
        <p:spPr bwMode="auto">
          <a:xfrm>
            <a:off x="8795545" y="2587604"/>
            <a:ext cx="0" cy="92075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58" name="Rectangle 229"/>
          <p:cNvSpPr>
            <a:spLocks noChangeArrowheads="1"/>
          </p:cNvSpPr>
          <p:nvPr/>
        </p:nvSpPr>
        <p:spPr bwMode="auto">
          <a:xfrm>
            <a:off x="8801895" y="3019404"/>
            <a:ext cx="87313" cy="179387"/>
          </a:xfrm>
          <a:prstGeom prst="rect">
            <a:avLst/>
          </a:prstGeom>
          <a:solidFill>
            <a:schemeClr val="folHlink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grpSp>
        <p:nvGrpSpPr>
          <p:cNvPr id="259" name="Group 230"/>
          <p:cNvGrpSpPr>
            <a:grpSpLocks/>
          </p:cNvGrpSpPr>
          <p:nvPr/>
        </p:nvGrpSpPr>
        <p:grpSpPr bwMode="auto">
          <a:xfrm>
            <a:off x="8312945" y="3174979"/>
            <a:ext cx="488950" cy="85725"/>
            <a:chOff x="640" y="3360"/>
            <a:chExt cx="672" cy="40"/>
          </a:xfrm>
        </p:grpSpPr>
        <p:sp>
          <p:nvSpPr>
            <p:cNvPr id="260" name="Rectangle 231"/>
            <p:cNvSpPr>
              <a:spLocks noChangeArrowheads="1"/>
            </p:cNvSpPr>
            <p:nvPr/>
          </p:nvSpPr>
          <p:spPr bwMode="auto">
            <a:xfrm>
              <a:off x="640" y="3364"/>
              <a:ext cx="672" cy="36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61" name="AutoShape 232"/>
            <p:cNvSpPr>
              <a:spLocks noChangeArrowheads="1"/>
            </p:cNvSpPr>
            <p:nvPr/>
          </p:nvSpPr>
          <p:spPr bwMode="auto">
            <a:xfrm>
              <a:off x="1188" y="3360"/>
              <a:ext cx="52" cy="40"/>
            </a:xfrm>
            <a:prstGeom prst="parallelogram">
              <a:avLst>
                <a:gd name="adj" fmla="val 60360"/>
              </a:avLst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62" name="AutoShape 233"/>
            <p:cNvSpPr>
              <a:spLocks noChangeArrowheads="1"/>
            </p:cNvSpPr>
            <p:nvPr/>
          </p:nvSpPr>
          <p:spPr bwMode="auto">
            <a:xfrm>
              <a:off x="700" y="3360"/>
              <a:ext cx="52" cy="40"/>
            </a:xfrm>
            <a:prstGeom prst="parallelogram">
              <a:avLst>
                <a:gd name="adj" fmla="val 60360"/>
              </a:avLst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63" name="AutoShape 234"/>
            <p:cNvSpPr>
              <a:spLocks noChangeArrowheads="1"/>
            </p:cNvSpPr>
            <p:nvPr/>
          </p:nvSpPr>
          <p:spPr bwMode="auto">
            <a:xfrm>
              <a:off x="948" y="3360"/>
              <a:ext cx="52" cy="40"/>
            </a:xfrm>
            <a:prstGeom prst="parallelogram">
              <a:avLst>
                <a:gd name="adj" fmla="val 60360"/>
              </a:avLst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64" name="AutoShape 235"/>
            <p:cNvSpPr>
              <a:spLocks noChangeArrowheads="1"/>
            </p:cNvSpPr>
            <p:nvPr/>
          </p:nvSpPr>
          <p:spPr bwMode="auto">
            <a:xfrm>
              <a:off x="816" y="3360"/>
              <a:ext cx="52" cy="40"/>
            </a:xfrm>
            <a:prstGeom prst="parallelogram">
              <a:avLst>
                <a:gd name="adj" fmla="val 60360"/>
              </a:avLst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65" name="AutoShape 236"/>
            <p:cNvSpPr>
              <a:spLocks noChangeArrowheads="1"/>
            </p:cNvSpPr>
            <p:nvPr/>
          </p:nvSpPr>
          <p:spPr bwMode="auto">
            <a:xfrm>
              <a:off x="1072" y="3360"/>
              <a:ext cx="52" cy="40"/>
            </a:xfrm>
            <a:prstGeom prst="parallelogram">
              <a:avLst>
                <a:gd name="adj" fmla="val 60360"/>
              </a:avLst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266" name="Oval 237"/>
          <p:cNvSpPr>
            <a:spLocks noChangeArrowheads="1"/>
          </p:cNvSpPr>
          <p:nvPr/>
        </p:nvSpPr>
        <p:spPr bwMode="auto">
          <a:xfrm>
            <a:off x="8593933" y="2844779"/>
            <a:ext cx="195262" cy="193675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67" name="Oval 238"/>
          <p:cNvSpPr>
            <a:spLocks noChangeArrowheads="1"/>
          </p:cNvSpPr>
          <p:nvPr/>
        </p:nvSpPr>
        <p:spPr bwMode="auto">
          <a:xfrm>
            <a:off x="8795545" y="2832079"/>
            <a:ext cx="198438" cy="206375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68" name="Line 239"/>
          <p:cNvSpPr>
            <a:spLocks noChangeShapeType="1"/>
          </p:cNvSpPr>
          <p:nvPr/>
        </p:nvSpPr>
        <p:spPr bwMode="auto">
          <a:xfrm>
            <a:off x="8749508" y="1949429"/>
            <a:ext cx="0" cy="322262"/>
          </a:xfrm>
          <a:prstGeom prst="line">
            <a:avLst/>
          </a:prstGeom>
          <a:noFill/>
          <a:ln w="25399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69" name="Line 240"/>
          <p:cNvSpPr>
            <a:spLocks noChangeShapeType="1"/>
          </p:cNvSpPr>
          <p:nvPr/>
        </p:nvSpPr>
        <p:spPr bwMode="auto">
          <a:xfrm flipH="1" flipV="1">
            <a:off x="8820945" y="1754166"/>
            <a:ext cx="6350" cy="654050"/>
          </a:xfrm>
          <a:prstGeom prst="line">
            <a:avLst/>
          </a:prstGeom>
          <a:noFill/>
          <a:ln w="25399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70" name="Rectangle 241"/>
          <p:cNvSpPr>
            <a:spLocks noChangeArrowheads="1"/>
          </p:cNvSpPr>
          <p:nvPr/>
        </p:nvSpPr>
        <p:spPr bwMode="auto">
          <a:xfrm rot="13527575">
            <a:off x="8518526" y="2585223"/>
            <a:ext cx="569913" cy="1143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71" name="Text Box 242"/>
          <p:cNvSpPr txBox="1">
            <a:spLocks noChangeArrowheads="1"/>
          </p:cNvSpPr>
          <p:nvPr/>
        </p:nvSpPr>
        <p:spPr bwMode="auto">
          <a:xfrm rot="2480867">
            <a:off x="8493920" y="2425679"/>
            <a:ext cx="369888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1" hangingPunct="1"/>
            <a:r>
              <a:rPr lang="en-US" sz="800" b="1">
                <a:latin typeface="Arial" pitchFamily="34" charset="0"/>
              </a:rPr>
              <a:t>Rail</a:t>
            </a:r>
          </a:p>
        </p:txBody>
      </p:sp>
      <p:sp>
        <p:nvSpPr>
          <p:cNvPr id="272" name="Text Box 243"/>
          <p:cNvSpPr txBox="1">
            <a:spLocks noChangeArrowheads="1"/>
          </p:cNvSpPr>
          <p:nvPr/>
        </p:nvSpPr>
        <p:spPr bwMode="auto">
          <a:xfrm rot="2480867">
            <a:off x="8712995" y="2674916"/>
            <a:ext cx="438150" cy="21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1" hangingPunct="1"/>
            <a:r>
              <a:rPr lang="en-US" sz="800" b="1">
                <a:latin typeface="Arial" pitchFamily="34" charset="0"/>
              </a:rPr>
              <a:t>Road</a:t>
            </a:r>
          </a:p>
        </p:txBody>
      </p:sp>
      <p:sp>
        <p:nvSpPr>
          <p:cNvPr id="273" name="Rectangle 244"/>
          <p:cNvSpPr>
            <a:spLocks noChangeArrowheads="1"/>
          </p:cNvSpPr>
          <p:nvPr/>
        </p:nvSpPr>
        <p:spPr bwMode="auto">
          <a:xfrm rot="18927575">
            <a:off x="8492333" y="2592366"/>
            <a:ext cx="627062" cy="10318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74" name="Text Box 245"/>
          <p:cNvSpPr txBox="1">
            <a:spLocks noChangeArrowheads="1"/>
          </p:cNvSpPr>
          <p:nvPr/>
        </p:nvSpPr>
        <p:spPr bwMode="auto">
          <a:xfrm rot="18936326">
            <a:off x="8500270" y="2522516"/>
            <a:ext cx="625475" cy="21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1" hangingPunct="1"/>
            <a:r>
              <a:rPr lang="en-US" sz="800" b="1">
                <a:latin typeface="Arial" pitchFamily="34" charset="0"/>
              </a:rPr>
              <a:t>Crossing</a:t>
            </a:r>
          </a:p>
        </p:txBody>
      </p:sp>
      <p:sp>
        <p:nvSpPr>
          <p:cNvPr id="275" name="Line 246"/>
          <p:cNvSpPr>
            <a:spLocks noChangeShapeType="1"/>
          </p:cNvSpPr>
          <p:nvPr/>
        </p:nvSpPr>
        <p:spPr bwMode="auto">
          <a:xfrm>
            <a:off x="7208045" y="1500166"/>
            <a:ext cx="355600" cy="2095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76" name="Text Box 3"/>
          <p:cNvSpPr txBox="1">
            <a:spLocks noChangeArrowheads="1"/>
          </p:cNvSpPr>
          <p:nvPr/>
        </p:nvSpPr>
        <p:spPr bwMode="auto">
          <a:xfrm>
            <a:off x="240469" y="888978"/>
            <a:ext cx="5143536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rgbClr val="324E8E"/>
                </a:solidFill>
                <a:latin typeface="Arial" pitchFamily="34" charset="0"/>
              </a:rPr>
              <a:t>Автоматическое предупреждение происшествий на пересечении железной </a:t>
            </a:r>
            <a:r>
              <a:rPr lang="ru-RU" sz="2400" dirty="0" smtClean="0">
                <a:solidFill>
                  <a:srgbClr val="324E8E"/>
                </a:solidFill>
                <a:latin typeface="Arial" pitchFamily="34" charset="0"/>
              </a:rPr>
              <a:t>и </a:t>
            </a:r>
            <a:r>
              <a:rPr lang="ru-RU" sz="2400" dirty="0">
                <a:solidFill>
                  <a:srgbClr val="324E8E"/>
                </a:solidFill>
                <a:latin typeface="Arial" pitchFamily="34" charset="0"/>
              </a:rPr>
              <a:t>автомобильной дорог</a:t>
            </a:r>
            <a:endParaRPr lang="en-US" sz="2400" dirty="0">
              <a:solidFill>
                <a:srgbClr val="324E8E"/>
              </a:solidFill>
              <a:latin typeface="Arial" pitchFamily="34" charset="0"/>
            </a:endParaRPr>
          </a:p>
        </p:txBody>
      </p:sp>
      <p:sp>
        <p:nvSpPr>
          <p:cNvPr id="277" name="Text Box 4"/>
          <p:cNvSpPr txBox="1">
            <a:spLocks noChangeArrowheads="1"/>
          </p:cNvSpPr>
          <p:nvPr/>
        </p:nvSpPr>
        <p:spPr bwMode="auto">
          <a:xfrm>
            <a:off x="8312963" y="3817936"/>
            <a:ext cx="2786082" cy="25053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30000"/>
              </a:spcBef>
              <a:buClr>
                <a:schemeClr val="accent1"/>
              </a:buClr>
            </a:pPr>
            <a:r>
              <a:rPr lang="ru-RU" sz="1400" dirty="0" smtClean="0">
                <a:solidFill>
                  <a:srgbClr val="324E8E"/>
                </a:solidFill>
                <a:latin typeface="Arial" pitchFamily="34" charset="0"/>
              </a:rPr>
              <a:t>Обнаружение </a:t>
            </a:r>
            <a:r>
              <a:rPr lang="ru-RU" sz="1400" dirty="0">
                <a:solidFill>
                  <a:srgbClr val="324E8E"/>
                </a:solidFill>
                <a:latin typeface="Arial" pitchFamily="34" charset="0"/>
              </a:rPr>
              <a:t>приближающегося поезда</a:t>
            </a:r>
            <a:endParaRPr lang="en-US" sz="1400" dirty="0">
              <a:solidFill>
                <a:srgbClr val="324E8E"/>
              </a:solidFill>
              <a:latin typeface="Arial" pitchFamily="34" charset="0"/>
            </a:endParaRPr>
          </a:p>
          <a:p>
            <a:pPr>
              <a:spcBef>
                <a:spcPct val="30000"/>
              </a:spcBef>
              <a:buClr>
                <a:schemeClr val="accent1"/>
              </a:buClr>
            </a:pPr>
            <a:r>
              <a:rPr lang="ru-RU" sz="1400" dirty="0">
                <a:solidFill>
                  <a:srgbClr val="324E8E"/>
                </a:solidFill>
                <a:latin typeface="Arial" pitchFamily="34" charset="0"/>
              </a:rPr>
              <a:t>Предупреждение о нахождении автомобилей </a:t>
            </a:r>
            <a:r>
              <a:rPr lang="ru-RU" sz="1400" dirty="0" smtClean="0">
                <a:solidFill>
                  <a:srgbClr val="324E8E"/>
                </a:solidFill>
                <a:latin typeface="Arial" pitchFamily="34" charset="0"/>
              </a:rPr>
              <a:t>и пешеходов</a:t>
            </a:r>
            <a:endParaRPr lang="en-US" sz="1400" dirty="0">
              <a:solidFill>
                <a:srgbClr val="324E8E"/>
              </a:solidFill>
              <a:latin typeface="Arial" pitchFamily="34" charset="0"/>
            </a:endParaRPr>
          </a:p>
          <a:p>
            <a:pPr>
              <a:spcBef>
                <a:spcPct val="30000"/>
              </a:spcBef>
              <a:buClr>
                <a:schemeClr val="accent1"/>
              </a:buClr>
            </a:pPr>
            <a:r>
              <a:rPr lang="ru-RU" sz="1400" dirty="0" smtClean="0">
                <a:solidFill>
                  <a:srgbClr val="324E8E"/>
                </a:solidFill>
                <a:latin typeface="Arial" pitchFamily="34" charset="0"/>
              </a:rPr>
              <a:t>Управление шлагбаумом</a:t>
            </a:r>
            <a:endParaRPr lang="en-US" sz="1400" dirty="0">
              <a:solidFill>
                <a:srgbClr val="324E8E"/>
              </a:solidFill>
              <a:latin typeface="Arial" pitchFamily="34" charset="0"/>
            </a:endParaRPr>
          </a:p>
          <a:p>
            <a:pPr>
              <a:spcBef>
                <a:spcPct val="30000"/>
              </a:spcBef>
              <a:buClr>
                <a:schemeClr val="accent1"/>
              </a:buClr>
            </a:pPr>
            <a:r>
              <a:rPr lang="ru-RU" sz="1400" dirty="0">
                <a:solidFill>
                  <a:srgbClr val="324E8E"/>
                </a:solidFill>
                <a:latin typeface="Arial" pitchFamily="34" charset="0"/>
              </a:rPr>
              <a:t>Определение поездов, выезжающих с переезда</a:t>
            </a:r>
            <a:endParaRPr lang="en-US" sz="1400" dirty="0">
              <a:solidFill>
                <a:srgbClr val="324E8E"/>
              </a:solidFill>
              <a:latin typeface="Arial" pitchFamily="34" charset="0"/>
            </a:endParaRPr>
          </a:p>
          <a:p>
            <a:pPr>
              <a:spcBef>
                <a:spcPct val="30000"/>
              </a:spcBef>
              <a:buClr>
                <a:schemeClr val="accent1"/>
              </a:buClr>
            </a:pPr>
            <a:r>
              <a:rPr lang="ru-RU" sz="1400" dirty="0">
                <a:solidFill>
                  <a:srgbClr val="324E8E"/>
                </a:solidFill>
                <a:latin typeface="Arial" pitchFamily="34" charset="0"/>
              </a:rPr>
              <a:t>Предупреждение об </a:t>
            </a:r>
            <a:r>
              <a:rPr lang="ru-RU" sz="1400" dirty="0" smtClean="0">
                <a:solidFill>
                  <a:srgbClr val="324E8E"/>
                </a:solidFill>
                <a:latin typeface="Arial" pitchFamily="34" charset="0"/>
              </a:rPr>
              <a:t>отключении</a:t>
            </a:r>
            <a:endParaRPr lang="en-US" sz="1400" dirty="0">
              <a:solidFill>
                <a:srgbClr val="324E8E"/>
              </a:solidFill>
              <a:latin typeface="Arial" pitchFamily="34" charset="0"/>
            </a:endParaRPr>
          </a:p>
        </p:txBody>
      </p:sp>
    </p:spTree>
  </p:cSld>
  <p:clrMapOvr>
    <a:masterClrMapping/>
  </p:clrMapOvr>
  <p:transition advClick="0" advTm="11000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Схема 13"/>
          <p:cNvGraphicFramePr/>
          <p:nvPr/>
        </p:nvGraphicFramePr>
        <p:xfrm>
          <a:off x="4312435" y="888978"/>
          <a:ext cx="6643734" cy="38576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pSp>
        <p:nvGrpSpPr>
          <p:cNvPr id="2" name="Group 7"/>
          <p:cNvGrpSpPr>
            <a:grpSpLocks/>
          </p:cNvGrpSpPr>
          <p:nvPr/>
        </p:nvGrpSpPr>
        <p:grpSpPr bwMode="auto">
          <a:xfrm>
            <a:off x="0" y="72380"/>
            <a:ext cx="11053763" cy="720080"/>
            <a:chOff x="0" y="6181430"/>
            <a:chExt cx="9144000" cy="596915"/>
          </a:xfrm>
        </p:grpSpPr>
        <p:sp>
          <p:nvSpPr>
            <p:cNvPr id="12" name="TextBox 11"/>
            <p:cNvSpPr txBox="1"/>
            <p:nvPr/>
          </p:nvSpPr>
          <p:spPr>
            <a:xfrm>
              <a:off x="0" y="6181430"/>
              <a:ext cx="9144000" cy="580026"/>
            </a:xfrm>
            <a:prstGeom prst="rect">
              <a:avLst/>
            </a:prstGeom>
            <a:gradFill flip="none" rotWithShape="1">
              <a:gsLst>
                <a:gs pos="0">
                  <a:srgbClr val="5E9EFF">
                    <a:alpha val="9000"/>
                  </a:srgbClr>
                </a:gs>
                <a:gs pos="39999">
                  <a:schemeClr val="bg1">
                    <a:lumMod val="95000"/>
                  </a:schemeClr>
                </a:gs>
                <a:gs pos="55000">
                  <a:schemeClr val="bg1">
                    <a:alpha val="72000"/>
                  </a:schemeClr>
                </a:gs>
                <a:gs pos="100000">
                  <a:srgbClr val="FFEBFA">
                    <a:alpha val="11000"/>
                  </a:srgbClr>
                </a:gs>
              </a:gsLst>
              <a:lin ang="13500000" scaled="1"/>
              <a:tileRect/>
            </a:gradFill>
          </p:spPr>
          <p:txBody>
            <a:bodyPr wrap="square">
              <a:spAutoFit/>
            </a:bodyPr>
            <a:lstStyle/>
            <a:p>
              <a:pPr algn="ctr">
                <a:defRPr/>
              </a:pPr>
              <a:endParaRPr lang="en-US" sz="1400" b="1" dirty="0">
                <a:solidFill>
                  <a:srgbClr val="204590"/>
                </a:solidFill>
              </a:endParaRPr>
            </a:p>
            <a:p>
              <a:pPr algn="ctr">
                <a:defRPr/>
              </a:pPr>
              <a:endParaRPr lang="en-US" sz="1400" b="1" dirty="0">
                <a:solidFill>
                  <a:srgbClr val="204590"/>
                </a:solidFill>
              </a:endParaRPr>
            </a:p>
            <a:p>
              <a:pPr algn="ctr">
                <a:defRPr/>
              </a:pPr>
              <a:endParaRPr lang="ru-RU" sz="1400" b="1" dirty="0">
                <a:solidFill>
                  <a:srgbClr val="204590"/>
                </a:solidFill>
              </a:endParaRPr>
            </a:p>
          </p:txBody>
        </p:sp>
        <p:cxnSp>
          <p:nvCxnSpPr>
            <p:cNvPr id="13" name="Straight Connector 9"/>
            <p:cNvCxnSpPr/>
            <p:nvPr/>
          </p:nvCxnSpPr>
          <p:spPr bwMode="auto">
            <a:xfrm flipV="1">
              <a:off x="0" y="6778344"/>
              <a:ext cx="9144000" cy="1"/>
            </a:xfrm>
            <a:prstGeom prst="line">
              <a:avLst/>
            </a:prstGeom>
            <a:noFill/>
            <a:ln w="12700" cap="flat" cmpd="sng" algn="ctr">
              <a:gradFill flip="none" rotWithShape="1">
                <a:gsLst>
                  <a:gs pos="0">
                    <a:srgbClr val="FFFFFF"/>
                  </a:gs>
                  <a:gs pos="16000">
                    <a:srgbClr val="1F1F1F"/>
                  </a:gs>
                  <a:gs pos="17999">
                    <a:srgbClr val="FFFFFF"/>
                  </a:gs>
                  <a:gs pos="42000">
                    <a:srgbClr val="636363"/>
                  </a:gs>
                  <a:gs pos="53000">
                    <a:srgbClr val="CFCFCF"/>
                  </a:gs>
                  <a:gs pos="66000">
                    <a:srgbClr val="CFCFCF"/>
                  </a:gs>
                  <a:gs pos="75999">
                    <a:srgbClr val="1F1F1F"/>
                  </a:gs>
                  <a:gs pos="78999">
                    <a:srgbClr val="FFFFFF"/>
                  </a:gs>
                  <a:gs pos="100000">
                    <a:srgbClr val="7F7F7F"/>
                  </a:gs>
                </a:gsLst>
                <a:lin ang="0" scaled="1"/>
                <a:tileRect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sp>
        <p:nvSpPr>
          <p:cNvPr id="27" name="TextBox 26"/>
          <p:cNvSpPr txBox="1"/>
          <p:nvPr/>
        </p:nvSpPr>
        <p:spPr>
          <a:xfrm>
            <a:off x="0" y="7318398"/>
            <a:ext cx="11071497" cy="601931"/>
          </a:xfrm>
          <a:prstGeom prst="rect">
            <a:avLst/>
          </a:prstGeom>
          <a:gradFill flip="none" rotWithShape="1">
            <a:gsLst>
              <a:gs pos="0">
                <a:srgbClr val="5E9EFF">
                  <a:alpha val="43000"/>
                </a:srgbClr>
              </a:gs>
              <a:gs pos="39999">
                <a:srgbClr val="85C2FF">
                  <a:alpha val="32000"/>
                </a:srgbClr>
              </a:gs>
              <a:gs pos="70000">
                <a:schemeClr val="bg1">
                  <a:alpha val="62000"/>
                </a:schemeClr>
              </a:gs>
              <a:gs pos="100000">
                <a:srgbClr val="FFEBFA">
                  <a:alpha val="24000"/>
                </a:srgbClr>
              </a:gs>
            </a:gsLst>
            <a:lin ang="13500000" scaled="1"/>
            <a:tileRect/>
          </a:gradFill>
        </p:spPr>
        <p:txBody>
          <a:bodyPr wrap="square" lIns="108430" tIns="54215" rIns="108430" bIns="54215">
            <a:spAutoFit/>
          </a:bodyPr>
          <a:lstStyle/>
          <a:p>
            <a:pPr algn="ctr"/>
            <a:endParaRPr lang="ru-RU" sz="32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4" name="Picture 2" descr="E:\polyvid\ЛОГОТИП\POLIVID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9127281" y="7389836"/>
            <a:ext cx="1501775" cy="447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26" name="Straight Connector 12"/>
          <p:cNvCxnSpPr/>
          <p:nvPr/>
        </p:nvCxnSpPr>
        <p:spPr bwMode="auto">
          <a:xfrm flipV="1">
            <a:off x="0" y="7345187"/>
            <a:ext cx="11053763" cy="1"/>
          </a:xfrm>
          <a:prstGeom prst="line">
            <a:avLst/>
          </a:prstGeom>
          <a:noFill/>
          <a:ln w="6350" cap="flat" cmpd="sng" algn="ctr">
            <a:gradFill flip="none" rotWithShape="1">
              <a:gsLst>
                <a:gs pos="0">
                  <a:srgbClr val="FFFFFF"/>
                </a:gs>
                <a:gs pos="16000">
                  <a:srgbClr val="1F1F1F"/>
                </a:gs>
                <a:gs pos="17999">
                  <a:srgbClr val="FFFFFF"/>
                </a:gs>
                <a:gs pos="42000">
                  <a:srgbClr val="636363"/>
                </a:gs>
                <a:gs pos="53000">
                  <a:srgbClr val="CFCFCF"/>
                </a:gs>
                <a:gs pos="66000">
                  <a:srgbClr val="CFCFCF"/>
                </a:gs>
                <a:gs pos="75999">
                  <a:srgbClr val="1F1F1F"/>
                </a:gs>
                <a:gs pos="78999">
                  <a:srgbClr val="FFFFFF"/>
                </a:gs>
                <a:gs pos="100000">
                  <a:srgbClr val="7F7F7F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3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-1"/>
            <a:ext cx="11053763" cy="792461"/>
          </a:xfrm>
        </p:spPr>
        <p:txBody>
          <a:bodyPr lIns="109183" tIns="54592" rIns="109183" bIns="54592">
            <a:normAutofit/>
          </a:bodyPr>
          <a:lstStyle/>
          <a:p>
            <a:pPr eaLnBrk="1" hangingPunct="1">
              <a:defRPr/>
            </a:pPr>
            <a:r>
              <a:rPr lang="ru-RU" sz="3600" b="1" dirty="0" smtClean="0">
                <a:ln w="15875">
                  <a:solidFill>
                    <a:schemeClr val="bg1"/>
                  </a:solidFill>
                </a:ln>
                <a:solidFill>
                  <a:srgbClr val="204590"/>
                </a:solidFill>
                <a:latin typeface="Tahoma" pitchFamily="34" charset="0"/>
                <a:cs typeface="Tahoma" pitchFamily="34" charset="0"/>
              </a:rPr>
              <a:t>О компании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5169691" y="2646268"/>
            <a:ext cx="1714512" cy="600164"/>
          </a:xfrm>
          <a:prstGeom prst="rect">
            <a:avLst/>
          </a:prstGeom>
          <a:solidFill>
            <a:schemeClr val="accent1">
              <a:hueOff val="0"/>
              <a:satOff val="0"/>
              <a:lumOff val="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ru-RU" sz="11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СЦБ</a:t>
            </a:r>
          </a:p>
          <a:p>
            <a:pPr algn="ctr"/>
            <a:r>
              <a:rPr lang="ru-RU" sz="11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СВЯЗЬ </a:t>
            </a:r>
          </a:p>
          <a:p>
            <a:pPr algn="ctr"/>
            <a:r>
              <a:rPr lang="ru-RU" sz="11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ЭЛЕКТРОПИТАНИЕ</a:t>
            </a:r>
            <a:endParaRPr lang="ru-RU" sz="11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12"/>
          </p:nvPr>
        </p:nvSpPr>
        <p:spPr>
          <a:xfrm>
            <a:off x="0" y="7370762"/>
            <a:ext cx="883411" cy="550863"/>
          </a:xfrm>
        </p:spPr>
        <p:txBody>
          <a:bodyPr/>
          <a:lstStyle/>
          <a:p>
            <a:pPr algn="ctr">
              <a:defRPr/>
            </a:pPr>
            <a:fld id="{9CB7A910-CC60-4DFA-8ADA-29F86DF029D3}" type="slidenum">
              <a:rPr lang="ru-RU" smtClean="0">
                <a:solidFill>
                  <a:srgbClr val="204590"/>
                </a:solidFill>
              </a:rPr>
              <a:pPr algn="ctr">
                <a:defRPr/>
              </a:pPr>
              <a:t>2</a:t>
            </a:fld>
            <a:endParaRPr lang="ru-RU" dirty="0">
              <a:solidFill>
                <a:srgbClr val="204590"/>
              </a:solidFill>
            </a:endParaRPr>
          </a:p>
        </p:txBody>
      </p:sp>
      <p:sp>
        <p:nvSpPr>
          <p:cNvPr id="17" name="Text Box 92"/>
          <p:cNvSpPr txBox="1">
            <a:spLocks noChangeArrowheads="1"/>
          </p:cNvSpPr>
          <p:nvPr/>
        </p:nvSpPr>
        <p:spPr bwMode="auto">
          <a:xfrm>
            <a:off x="383345" y="1244755"/>
            <a:ext cx="5169692" cy="22159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buClr>
                <a:srgbClr val="9E0000"/>
              </a:buClr>
            </a:pPr>
            <a:r>
              <a:rPr lang="ru-RU" sz="2300" u="sng" dirty="0" smtClean="0">
                <a:solidFill>
                  <a:srgbClr val="204590"/>
                </a:solidFill>
              </a:rPr>
              <a:t>Сфера деятельности</a:t>
            </a:r>
            <a:r>
              <a:rPr lang="en-US" sz="2300" u="sng" dirty="0" smtClean="0">
                <a:solidFill>
                  <a:srgbClr val="204590"/>
                </a:solidFill>
              </a:rPr>
              <a:t> </a:t>
            </a:r>
            <a:r>
              <a:rPr lang="ru-RU" sz="2300" u="sng" dirty="0" smtClean="0">
                <a:solidFill>
                  <a:srgbClr val="204590"/>
                </a:solidFill>
              </a:rPr>
              <a:t>«ПОЛИВИД»: </a:t>
            </a:r>
            <a:r>
              <a:rPr lang="ru-RU" sz="2300" dirty="0" smtClean="0">
                <a:solidFill>
                  <a:srgbClr val="204590"/>
                </a:solidFill>
              </a:rPr>
              <a:t>системы железнодорожной автоматики, телемеханики и связи.</a:t>
            </a:r>
            <a:r>
              <a:rPr lang="en-US" sz="2300" dirty="0" smtClean="0">
                <a:solidFill>
                  <a:srgbClr val="204590"/>
                </a:solidFill>
              </a:rPr>
              <a:t> </a:t>
            </a:r>
            <a:r>
              <a:rPr lang="ru-RU" sz="2300" dirty="0" smtClean="0">
                <a:solidFill>
                  <a:srgbClr val="204590"/>
                </a:solidFill>
              </a:rPr>
              <a:t>Разработка,</a:t>
            </a:r>
            <a:r>
              <a:rPr lang="en-US" sz="2300" dirty="0" smtClean="0">
                <a:solidFill>
                  <a:srgbClr val="204590"/>
                </a:solidFill>
              </a:rPr>
              <a:t> </a:t>
            </a:r>
            <a:r>
              <a:rPr lang="ru-RU" sz="2300" dirty="0" smtClean="0">
                <a:solidFill>
                  <a:srgbClr val="204590"/>
                </a:solidFill>
              </a:rPr>
              <a:t>проектирование, строительство, капитальный ремонт, реконструкция.</a:t>
            </a:r>
          </a:p>
        </p:txBody>
      </p:sp>
      <p:sp>
        <p:nvSpPr>
          <p:cNvPr id="16" name="Text Box 92"/>
          <p:cNvSpPr txBox="1">
            <a:spLocks noChangeArrowheads="1"/>
          </p:cNvSpPr>
          <p:nvPr/>
        </p:nvSpPr>
        <p:spPr bwMode="auto">
          <a:xfrm>
            <a:off x="311907" y="5818200"/>
            <a:ext cx="10358510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just">
              <a:buClr>
                <a:srgbClr val="9E0000"/>
              </a:buClr>
              <a:buFont typeface="Wingdings" pitchFamily="2" charset="2"/>
              <a:buChar char="Ø"/>
            </a:pPr>
            <a:r>
              <a:rPr lang="ru-RU" sz="2400" dirty="0" smtClean="0">
                <a:solidFill>
                  <a:srgbClr val="204590"/>
                </a:solidFill>
              </a:rPr>
              <a:t>Основное конкурентное преимущество продукции и услуг «ПОЛИВИД»  заключается в привлекательном соотношении факторов «цена/качества», а также высокой оперативности при выполнении работ «под ключ»</a:t>
            </a:r>
            <a:endParaRPr lang="ru-RU" sz="2400" dirty="0">
              <a:solidFill>
                <a:srgbClr val="204590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311907" y="3675060"/>
            <a:ext cx="1042994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Clr>
                <a:srgbClr val="9E0000"/>
              </a:buClr>
              <a:buFont typeface="Wingdings" pitchFamily="2" charset="2"/>
              <a:buChar char="Ø"/>
            </a:pPr>
            <a:r>
              <a:rPr lang="ru-RU" sz="2400" dirty="0" smtClean="0">
                <a:solidFill>
                  <a:srgbClr val="204590"/>
                </a:solidFill>
              </a:rPr>
              <a:t>Предложения «ПОЛИВИД» </a:t>
            </a:r>
            <a:endParaRPr lang="en-US" sz="2400" dirty="0" smtClean="0">
              <a:solidFill>
                <a:srgbClr val="204590"/>
              </a:solidFill>
            </a:endParaRPr>
          </a:p>
          <a:p>
            <a:pPr algn="just">
              <a:buClr>
                <a:srgbClr val="9E0000"/>
              </a:buClr>
            </a:pPr>
            <a:r>
              <a:rPr lang="ru-RU" sz="2400" dirty="0" smtClean="0">
                <a:solidFill>
                  <a:srgbClr val="204590"/>
                </a:solidFill>
              </a:rPr>
              <a:t>универсальны для пространства 1520</a:t>
            </a:r>
            <a:endParaRPr lang="en-US" sz="2400" dirty="0" smtClean="0">
              <a:solidFill>
                <a:srgbClr val="204590"/>
              </a:solidFill>
            </a:endParaRPr>
          </a:p>
          <a:p>
            <a:pPr algn="just">
              <a:buClr>
                <a:srgbClr val="9E0000"/>
              </a:buClr>
            </a:pPr>
            <a:r>
              <a:rPr lang="ru-RU" sz="2400" dirty="0" smtClean="0">
                <a:solidFill>
                  <a:srgbClr val="204590"/>
                </a:solidFill>
              </a:rPr>
              <a:t>и позволяют обеспечить единые требования по обеспечению безопасности, эксплуатационным характеристикам и концепции функционирования на железной дороге</a:t>
            </a:r>
          </a:p>
        </p:txBody>
      </p:sp>
    </p:spTree>
  </p:cSld>
  <p:clrMapOvr>
    <a:masterClrMapping/>
  </p:clrMapOvr>
  <p:transition advClick="0" advTm="11000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7"/>
          <p:cNvGrpSpPr>
            <a:grpSpLocks/>
          </p:cNvGrpSpPr>
          <p:nvPr/>
        </p:nvGrpSpPr>
        <p:grpSpPr bwMode="auto">
          <a:xfrm>
            <a:off x="0" y="72380"/>
            <a:ext cx="11053763" cy="720080"/>
            <a:chOff x="0" y="6181430"/>
            <a:chExt cx="9144000" cy="596915"/>
          </a:xfrm>
        </p:grpSpPr>
        <p:sp>
          <p:nvSpPr>
            <p:cNvPr id="12" name="TextBox 11"/>
            <p:cNvSpPr txBox="1"/>
            <p:nvPr/>
          </p:nvSpPr>
          <p:spPr>
            <a:xfrm>
              <a:off x="0" y="6181430"/>
              <a:ext cx="9144000" cy="580026"/>
            </a:xfrm>
            <a:prstGeom prst="rect">
              <a:avLst/>
            </a:prstGeom>
            <a:gradFill flip="none" rotWithShape="1">
              <a:gsLst>
                <a:gs pos="0">
                  <a:srgbClr val="5E9EFF">
                    <a:alpha val="9000"/>
                  </a:srgbClr>
                </a:gs>
                <a:gs pos="39999">
                  <a:schemeClr val="bg1">
                    <a:lumMod val="95000"/>
                  </a:schemeClr>
                </a:gs>
                <a:gs pos="55000">
                  <a:schemeClr val="bg1">
                    <a:alpha val="72000"/>
                  </a:schemeClr>
                </a:gs>
                <a:gs pos="100000">
                  <a:srgbClr val="FFEBFA">
                    <a:alpha val="11000"/>
                  </a:srgbClr>
                </a:gs>
              </a:gsLst>
              <a:lin ang="13500000" scaled="1"/>
              <a:tileRect/>
            </a:gradFill>
          </p:spPr>
          <p:txBody>
            <a:bodyPr wrap="square">
              <a:spAutoFit/>
            </a:bodyPr>
            <a:lstStyle/>
            <a:p>
              <a:pPr algn="ctr">
                <a:defRPr/>
              </a:pPr>
              <a:endParaRPr lang="en-US" sz="1400" b="1" dirty="0">
                <a:solidFill>
                  <a:srgbClr val="204590"/>
                </a:solidFill>
              </a:endParaRPr>
            </a:p>
            <a:p>
              <a:pPr algn="ctr">
                <a:defRPr/>
              </a:pPr>
              <a:endParaRPr lang="en-US" sz="1400" b="1" dirty="0">
                <a:solidFill>
                  <a:srgbClr val="204590"/>
                </a:solidFill>
              </a:endParaRPr>
            </a:p>
            <a:p>
              <a:pPr algn="ctr">
                <a:defRPr/>
              </a:pPr>
              <a:endParaRPr lang="ru-RU" sz="1400" b="1" dirty="0">
                <a:solidFill>
                  <a:srgbClr val="204590"/>
                </a:solidFill>
              </a:endParaRPr>
            </a:p>
          </p:txBody>
        </p:sp>
        <p:cxnSp>
          <p:nvCxnSpPr>
            <p:cNvPr id="13" name="Straight Connector 9"/>
            <p:cNvCxnSpPr/>
            <p:nvPr/>
          </p:nvCxnSpPr>
          <p:spPr bwMode="auto">
            <a:xfrm flipV="1">
              <a:off x="0" y="6778344"/>
              <a:ext cx="9144000" cy="1"/>
            </a:xfrm>
            <a:prstGeom prst="line">
              <a:avLst/>
            </a:prstGeom>
            <a:noFill/>
            <a:ln w="12700" cap="flat" cmpd="sng" algn="ctr">
              <a:gradFill flip="none" rotWithShape="1">
                <a:gsLst>
                  <a:gs pos="0">
                    <a:srgbClr val="FFFFFF"/>
                  </a:gs>
                  <a:gs pos="16000">
                    <a:srgbClr val="1F1F1F"/>
                  </a:gs>
                  <a:gs pos="17999">
                    <a:srgbClr val="FFFFFF"/>
                  </a:gs>
                  <a:gs pos="42000">
                    <a:srgbClr val="636363"/>
                  </a:gs>
                  <a:gs pos="53000">
                    <a:srgbClr val="CFCFCF"/>
                  </a:gs>
                  <a:gs pos="66000">
                    <a:srgbClr val="CFCFCF"/>
                  </a:gs>
                  <a:gs pos="75999">
                    <a:srgbClr val="1F1F1F"/>
                  </a:gs>
                  <a:gs pos="78999">
                    <a:srgbClr val="FFFFFF"/>
                  </a:gs>
                  <a:gs pos="100000">
                    <a:srgbClr val="7F7F7F"/>
                  </a:gs>
                </a:gsLst>
                <a:lin ang="0" scaled="1"/>
                <a:tileRect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sp>
        <p:nvSpPr>
          <p:cNvPr id="27" name="TextBox 26"/>
          <p:cNvSpPr txBox="1"/>
          <p:nvPr/>
        </p:nvSpPr>
        <p:spPr>
          <a:xfrm>
            <a:off x="0" y="7359409"/>
            <a:ext cx="11071497" cy="601931"/>
          </a:xfrm>
          <a:prstGeom prst="rect">
            <a:avLst/>
          </a:prstGeom>
          <a:gradFill flip="none" rotWithShape="1">
            <a:gsLst>
              <a:gs pos="0">
                <a:srgbClr val="5E9EFF">
                  <a:alpha val="43000"/>
                </a:srgbClr>
              </a:gs>
              <a:gs pos="39999">
                <a:srgbClr val="85C2FF">
                  <a:alpha val="32000"/>
                </a:srgbClr>
              </a:gs>
              <a:gs pos="70000">
                <a:schemeClr val="bg1">
                  <a:alpha val="62000"/>
                </a:schemeClr>
              </a:gs>
              <a:gs pos="100000">
                <a:srgbClr val="FFEBFA">
                  <a:alpha val="24000"/>
                </a:srgbClr>
              </a:gs>
            </a:gsLst>
            <a:lin ang="13500000" scaled="1"/>
            <a:tileRect/>
          </a:gradFill>
        </p:spPr>
        <p:txBody>
          <a:bodyPr wrap="square" lIns="108430" tIns="54215" rIns="108430" bIns="54215">
            <a:spAutoFit/>
          </a:bodyPr>
          <a:lstStyle/>
          <a:p>
            <a:pPr algn="ctr"/>
            <a:endParaRPr lang="ru-RU" sz="32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4" name="Picture 2" descr="E:\polyvid\ЛОГОТИП\POLIVID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127281" y="7401569"/>
            <a:ext cx="1501775" cy="447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26" name="Straight Connector 12"/>
          <p:cNvCxnSpPr/>
          <p:nvPr/>
        </p:nvCxnSpPr>
        <p:spPr bwMode="auto">
          <a:xfrm flipV="1">
            <a:off x="0" y="7345187"/>
            <a:ext cx="11053763" cy="1"/>
          </a:xfrm>
          <a:prstGeom prst="line">
            <a:avLst/>
          </a:prstGeom>
          <a:noFill/>
          <a:ln w="6350" cap="flat" cmpd="sng" algn="ctr">
            <a:gradFill flip="none" rotWithShape="1">
              <a:gsLst>
                <a:gs pos="0">
                  <a:srgbClr val="FFFFFF"/>
                </a:gs>
                <a:gs pos="16000">
                  <a:srgbClr val="1F1F1F"/>
                </a:gs>
                <a:gs pos="17999">
                  <a:srgbClr val="FFFFFF"/>
                </a:gs>
                <a:gs pos="42000">
                  <a:srgbClr val="636363"/>
                </a:gs>
                <a:gs pos="53000">
                  <a:srgbClr val="CFCFCF"/>
                </a:gs>
                <a:gs pos="66000">
                  <a:srgbClr val="CFCFCF"/>
                </a:gs>
                <a:gs pos="75999">
                  <a:srgbClr val="1F1F1F"/>
                </a:gs>
                <a:gs pos="78999">
                  <a:srgbClr val="FFFFFF"/>
                </a:gs>
                <a:gs pos="100000">
                  <a:srgbClr val="7F7F7F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3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-1"/>
            <a:ext cx="11053763" cy="792461"/>
          </a:xfrm>
        </p:spPr>
        <p:txBody>
          <a:bodyPr lIns="109183" tIns="54592" rIns="109183" bIns="54592">
            <a:normAutofit/>
          </a:bodyPr>
          <a:lstStyle/>
          <a:p>
            <a:pPr eaLnBrk="1" hangingPunct="1">
              <a:defRPr/>
            </a:pPr>
            <a:r>
              <a:rPr lang="ru-RU" sz="3600" b="1" dirty="0" smtClean="0">
                <a:ln w="15875">
                  <a:solidFill>
                    <a:schemeClr val="bg1"/>
                  </a:solidFill>
                </a:ln>
                <a:solidFill>
                  <a:srgbClr val="204590"/>
                </a:solidFill>
                <a:latin typeface="Tahoma" pitchFamily="34" charset="0"/>
                <a:cs typeface="Tahoma" pitchFamily="34" charset="0"/>
              </a:rPr>
              <a:t>Светодиодные светофоры</a:t>
            </a:r>
          </a:p>
        </p:txBody>
      </p:sp>
      <p:sp>
        <p:nvSpPr>
          <p:cNvPr id="21" name="Номер слайда 22"/>
          <p:cNvSpPr>
            <a:spLocks noGrp="1"/>
          </p:cNvSpPr>
          <p:nvPr>
            <p:ph type="sldNum" sz="quarter" idx="12"/>
          </p:nvPr>
        </p:nvSpPr>
        <p:spPr>
          <a:xfrm>
            <a:off x="0" y="7370762"/>
            <a:ext cx="883411" cy="550863"/>
          </a:xfrm>
        </p:spPr>
        <p:txBody>
          <a:bodyPr/>
          <a:lstStyle/>
          <a:p>
            <a:pPr algn="ctr">
              <a:defRPr/>
            </a:pPr>
            <a:fld id="{9CB7A910-CC60-4DFA-8ADA-29F86DF029D3}" type="slidenum">
              <a:rPr lang="ru-RU" smtClean="0">
                <a:solidFill>
                  <a:srgbClr val="204590"/>
                </a:solidFill>
              </a:rPr>
              <a:pPr algn="ctr">
                <a:defRPr/>
              </a:pPr>
              <a:t>20</a:t>
            </a:fld>
            <a:endParaRPr lang="ru-RU" dirty="0">
              <a:solidFill>
                <a:srgbClr val="204590"/>
              </a:solidFill>
            </a:endParaRPr>
          </a:p>
        </p:txBody>
      </p:sp>
      <p:pic>
        <p:nvPicPr>
          <p:cNvPr id="19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479786" y="5175258"/>
            <a:ext cx="2573977" cy="2143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Rectangle 3"/>
          <p:cNvSpPr>
            <a:spLocks noChangeArrowheads="1"/>
          </p:cNvSpPr>
          <p:nvPr/>
        </p:nvSpPr>
        <p:spPr bwMode="auto">
          <a:xfrm>
            <a:off x="4455311" y="1340193"/>
            <a:ext cx="6286544" cy="347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R="0" lvl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i="0" u="none" strike="noStrike" cap="none" normalizeH="0" baseline="0" dirty="0" smtClean="0">
                <a:ln>
                  <a:noFill/>
                </a:ln>
                <a:solidFill>
                  <a:srgbClr val="324E8E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Светооптические системы светодиодные мачтового и карликового светофоров предназначены для установки в современный корпус мачтового или карликового светофора вместо штатного линзового комплекта с лампами накаливания. Светодиодные светооптические системы  обеспечивают подачу красных, желтых, зеленых, синих и лунно-белых сигналов мачтовых и карликовых железнодорожных светофоров, управляющих движением и обеспечивающих безопасность движения поездов. </a:t>
            </a:r>
            <a:endParaRPr kumimoji="0" lang="ru-RU" sz="2000" i="0" u="none" strike="noStrike" cap="none" normalizeH="0" baseline="0" dirty="0" smtClean="0">
              <a:ln>
                <a:noFill/>
              </a:ln>
              <a:solidFill>
                <a:srgbClr val="324E8E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22" name="Picture 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11907" y="1031854"/>
            <a:ext cx="1386472" cy="32194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3" name="Picture 3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383609" y="1855127"/>
            <a:ext cx="2000264" cy="53918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5" name="Прямоугольник 24"/>
          <p:cNvSpPr/>
          <p:nvPr/>
        </p:nvSpPr>
        <p:spPr>
          <a:xfrm>
            <a:off x="4455311" y="5389572"/>
            <a:ext cx="428628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rgbClr val="324E8E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СССМ 200/СССК 160</a:t>
            </a:r>
            <a:r>
              <a:rPr lang="en-US" dirty="0" smtClean="0">
                <a:solidFill>
                  <a:srgbClr val="324E8E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lang="ru-RU" dirty="0" smtClean="0">
                <a:solidFill>
                  <a:srgbClr val="324E8E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соответствуют требованиям ТУ  32 ЦШ 2141-2009  «Светофоры железнодорожные со светодиодными  светооптическими системами».</a:t>
            </a:r>
            <a:endParaRPr lang="ru-RU" dirty="0"/>
          </a:p>
        </p:txBody>
      </p:sp>
      <p:sp>
        <p:nvSpPr>
          <p:cNvPr id="28" name="Прямоугольник 27"/>
          <p:cNvSpPr/>
          <p:nvPr/>
        </p:nvSpPr>
        <p:spPr>
          <a:xfrm>
            <a:off x="240469" y="5386183"/>
            <a:ext cx="314327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rgbClr val="324E8E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Гарантия на линзу </a:t>
            </a:r>
          </a:p>
          <a:p>
            <a:r>
              <a:rPr lang="ru-RU" dirty="0" smtClean="0">
                <a:solidFill>
                  <a:srgbClr val="324E8E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- 4 года</a:t>
            </a:r>
            <a:endParaRPr lang="ru-RU" dirty="0"/>
          </a:p>
        </p:txBody>
      </p:sp>
      <p:sp>
        <p:nvSpPr>
          <p:cNvPr id="29" name="Прямоугольник 28"/>
          <p:cNvSpPr/>
          <p:nvPr/>
        </p:nvSpPr>
        <p:spPr>
          <a:xfrm>
            <a:off x="240469" y="6175390"/>
            <a:ext cx="300039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rgbClr val="324E8E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Срок службы </a:t>
            </a:r>
          </a:p>
          <a:p>
            <a:r>
              <a:rPr lang="ru-RU" dirty="0" smtClean="0">
                <a:solidFill>
                  <a:srgbClr val="324E8E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увеличен </a:t>
            </a:r>
          </a:p>
          <a:p>
            <a:r>
              <a:rPr lang="ru-RU" dirty="0" smtClean="0">
                <a:solidFill>
                  <a:srgbClr val="324E8E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в 6 раз (макс.)</a:t>
            </a:r>
            <a:endParaRPr lang="ru-RU" dirty="0"/>
          </a:p>
        </p:txBody>
      </p:sp>
      <p:sp>
        <p:nvSpPr>
          <p:cNvPr id="30" name="Прямоугольник 29"/>
          <p:cNvSpPr/>
          <p:nvPr/>
        </p:nvSpPr>
        <p:spPr>
          <a:xfrm>
            <a:off x="169031" y="4457489"/>
            <a:ext cx="314327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rgbClr val="324E8E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Наработка на отказ </a:t>
            </a:r>
          </a:p>
          <a:p>
            <a:r>
              <a:rPr lang="ru-RU" dirty="0" smtClean="0">
                <a:solidFill>
                  <a:srgbClr val="324E8E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(</a:t>
            </a:r>
            <a:r>
              <a:rPr lang="en-US" dirty="0" smtClean="0">
                <a:solidFill>
                  <a:srgbClr val="324E8E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MTBF) </a:t>
            </a:r>
            <a:r>
              <a:rPr lang="ru-RU" dirty="0" smtClean="0">
                <a:solidFill>
                  <a:srgbClr val="324E8E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более 8 лет.</a:t>
            </a:r>
            <a:endParaRPr lang="ru-RU" dirty="0"/>
          </a:p>
        </p:txBody>
      </p:sp>
      <p:sp>
        <p:nvSpPr>
          <p:cNvPr id="31" name="Rectangle 4"/>
          <p:cNvSpPr>
            <a:spLocks noChangeArrowheads="1"/>
          </p:cNvSpPr>
          <p:nvPr/>
        </p:nvSpPr>
        <p:spPr bwMode="auto">
          <a:xfrm>
            <a:off x="2383609" y="888978"/>
            <a:ext cx="1785950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R="0" lvl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i="0" u="none" strike="noStrike" cap="none" normalizeH="0" baseline="0" dirty="0" smtClean="0">
                <a:ln>
                  <a:noFill/>
                </a:ln>
                <a:solidFill>
                  <a:srgbClr val="324E8E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Головка для </a:t>
            </a:r>
          </a:p>
          <a:p>
            <a:pPr marR="0" lvl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i="0" u="none" strike="noStrike" cap="none" normalizeH="0" baseline="0" dirty="0" smtClean="0">
                <a:ln>
                  <a:noFill/>
                </a:ln>
                <a:solidFill>
                  <a:srgbClr val="324E8E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путевого</a:t>
            </a:r>
          </a:p>
          <a:p>
            <a:pPr marR="0" lvl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i="0" u="none" strike="noStrike" cap="none" normalizeH="0" baseline="0" dirty="0" smtClean="0">
                <a:ln>
                  <a:noFill/>
                </a:ln>
                <a:solidFill>
                  <a:srgbClr val="324E8E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светофора</a:t>
            </a:r>
            <a:endParaRPr kumimoji="0" lang="ru-RU" i="0" u="none" strike="noStrike" cap="none" normalizeH="0" baseline="0" dirty="0" smtClean="0">
              <a:ln>
                <a:noFill/>
              </a:ln>
              <a:solidFill>
                <a:srgbClr val="324E8E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advClick="0" advTm="11000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7"/>
          <p:cNvGrpSpPr>
            <a:grpSpLocks/>
          </p:cNvGrpSpPr>
          <p:nvPr/>
        </p:nvGrpSpPr>
        <p:grpSpPr bwMode="auto">
          <a:xfrm>
            <a:off x="0" y="72380"/>
            <a:ext cx="11053763" cy="720080"/>
            <a:chOff x="0" y="6181430"/>
            <a:chExt cx="9144000" cy="596915"/>
          </a:xfrm>
        </p:grpSpPr>
        <p:sp>
          <p:nvSpPr>
            <p:cNvPr id="12" name="TextBox 11"/>
            <p:cNvSpPr txBox="1"/>
            <p:nvPr/>
          </p:nvSpPr>
          <p:spPr>
            <a:xfrm>
              <a:off x="0" y="6181430"/>
              <a:ext cx="9144000" cy="580026"/>
            </a:xfrm>
            <a:prstGeom prst="rect">
              <a:avLst/>
            </a:prstGeom>
            <a:gradFill flip="none" rotWithShape="1">
              <a:gsLst>
                <a:gs pos="0">
                  <a:srgbClr val="5E9EFF">
                    <a:alpha val="9000"/>
                  </a:srgbClr>
                </a:gs>
                <a:gs pos="39999">
                  <a:schemeClr val="bg1">
                    <a:lumMod val="95000"/>
                  </a:schemeClr>
                </a:gs>
                <a:gs pos="55000">
                  <a:schemeClr val="bg1">
                    <a:alpha val="72000"/>
                  </a:schemeClr>
                </a:gs>
                <a:gs pos="100000">
                  <a:srgbClr val="FFEBFA">
                    <a:alpha val="11000"/>
                  </a:srgbClr>
                </a:gs>
              </a:gsLst>
              <a:lin ang="13500000" scaled="1"/>
              <a:tileRect/>
            </a:gradFill>
          </p:spPr>
          <p:txBody>
            <a:bodyPr wrap="square">
              <a:spAutoFit/>
            </a:bodyPr>
            <a:lstStyle/>
            <a:p>
              <a:pPr algn="ctr">
                <a:defRPr/>
              </a:pPr>
              <a:endParaRPr lang="en-US" sz="1400" b="1" dirty="0">
                <a:solidFill>
                  <a:srgbClr val="204590"/>
                </a:solidFill>
              </a:endParaRPr>
            </a:p>
            <a:p>
              <a:pPr algn="ctr">
                <a:defRPr/>
              </a:pPr>
              <a:endParaRPr lang="en-US" sz="1400" b="1" dirty="0">
                <a:solidFill>
                  <a:srgbClr val="204590"/>
                </a:solidFill>
              </a:endParaRPr>
            </a:p>
            <a:p>
              <a:pPr algn="ctr">
                <a:defRPr/>
              </a:pPr>
              <a:endParaRPr lang="ru-RU" sz="1400" b="1" dirty="0">
                <a:solidFill>
                  <a:srgbClr val="204590"/>
                </a:solidFill>
              </a:endParaRPr>
            </a:p>
          </p:txBody>
        </p:sp>
        <p:cxnSp>
          <p:nvCxnSpPr>
            <p:cNvPr id="13" name="Straight Connector 9"/>
            <p:cNvCxnSpPr/>
            <p:nvPr/>
          </p:nvCxnSpPr>
          <p:spPr bwMode="auto">
            <a:xfrm flipV="1">
              <a:off x="0" y="6778344"/>
              <a:ext cx="9144000" cy="1"/>
            </a:xfrm>
            <a:prstGeom prst="line">
              <a:avLst/>
            </a:prstGeom>
            <a:noFill/>
            <a:ln w="12700" cap="flat" cmpd="sng" algn="ctr">
              <a:gradFill flip="none" rotWithShape="1">
                <a:gsLst>
                  <a:gs pos="0">
                    <a:srgbClr val="FFFFFF"/>
                  </a:gs>
                  <a:gs pos="16000">
                    <a:srgbClr val="1F1F1F"/>
                  </a:gs>
                  <a:gs pos="17999">
                    <a:srgbClr val="FFFFFF"/>
                  </a:gs>
                  <a:gs pos="42000">
                    <a:srgbClr val="636363"/>
                  </a:gs>
                  <a:gs pos="53000">
                    <a:srgbClr val="CFCFCF"/>
                  </a:gs>
                  <a:gs pos="66000">
                    <a:srgbClr val="CFCFCF"/>
                  </a:gs>
                  <a:gs pos="75999">
                    <a:srgbClr val="1F1F1F"/>
                  </a:gs>
                  <a:gs pos="78999">
                    <a:srgbClr val="FFFFFF"/>
                  </a:gs>
                  <a:gs pos="100000">
                    <a:srgbClr val="7F7F7F"/>
                  </a:gs>
                </a:gsLst>
                <a:lin ang="0" scaled="1"/>
                <a:tileRect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cxnSp>
        <p:nvCxnSpPr>
          <p:cNvPr id="26" name="Straight Connector 12"/>
          <p:cNvCxnSpPr/>
          <p:nvPr/>
        </p:nvCxnSpPr>
        <p:spPr bwMode="auto">
          <a:xfrm flipV="1">
            <a:off x="0" y="7345187"/>
            <a:ext cx="11053763" cy="1"/>
          </a:xfrm>
          <a:prstGeom prst="line">
            <a:avLst/>
          </a:prstGeom>
          <a:noFill/>
          <a:ln w="6350" cap="flat" cmpd="sng" algn="ctr">
            <a:gradFill flip="none" rotWithShape="1">
              <a:gsLst>
                <a:gs pos="0">
                  <a:srgbClr val="FFFFFF"/>
                </a:gs>
                <a:gs pos="16000">
                  <a:srgbClr val="1F1F1F"/>
                </a:gs>
                <a:gs pos="17999">
                  <a:srgbClr val="FFFFFF"/>
                </a:gs>
                <a:gs pos="42000">
                  <a:srgbClr val="636363"/>
                </a:gs>
                <a:gs pos="53000">
                  <a:srgbClr val="CFCFCF"/>
                </a:gs>
                <a:gs pos="66000">
                  <a:srgbClr val="CFCFCF"/>
                </a:gs>
                <a:gs pos="75999">
                  <a:srgbClr val="1F1F1F"/>
                </a:gs>
                <a:gs pos="78999">
                  <a:srgbClr val="FFFFFF"/>
                </a:gs>
                <a:gs pos="100000">
                  <a:srgbClr val="7F7F7F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3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-1"/>
            <a:ext cx="11053763" cy="792461"/>
          </a:xfrm>
        </p:spPr>
        <p:txBody>
          <a:bodyPr lIns="109183" tIns="54592" rIns="109183" bIns="54592">
            <a:noAutofit/>
          </a:bodyPr>
          <a:lstStyle/>
          <a:p>
            <a:pPr eaLnBrk="1" hangingPunct="1">
              <a:defRPr/>
            </a:pPr>
            <a:r>
              <a:rPr lang="ru-RU" sz="3000" b="1" dirty="0" smtClean="0">
                <a:ln w="15875">
                  <a:solidFill>
                    <a:schemeClr val="bg1"/>
                  </a:solidFill>
                </a:ln>
                <a:solidFill>
                  <a:srgbClr val="204590"/>
                </a:solidFill>
                <a:latin typeface="Tahoma" pitchFamily="34" charset="0"/>
                <a:cs typeface="Tahoma" pitchFamily="34" charset="0"/>
              </a:rPr>
              <a:t>Устройство контроля схода подвижного состава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0" y="7359409"/>
            <a:ext cx="11071497" cy="601931"/>
          </a:xfrm>
          <a:prstGeom prst="rect">
            <a:avLst/>
          </a:prstGeom>
          <a:gradFill flip="none" rotWithShape="1">
            <a:gsLst>
              <a:gs pos="0">
                <a:srgbClr val="5E9EFF">
                  <a:alpha val="43000"/>
                </a:srgbClr>
              </a:gs>
              <a:gs pos="39999">
                <a:srgbClr val="85C2FF">
                  <a:alpha val="32000"/>
                </a:srgbClr>
              </a:gs>
              <a:gs pos="70000">
                <a:schemeClr val="bg1">
                  <a:alpha val="62000"/>
                </a:schemeClr>
              </a:gs>
              <a:gs pos="100000">
                <a:srgbClr val="FFEBFA">
                  <a:alpha val="24000"/>
                </a:srgbClr>
              </a:gs>
            </a:gsLst>
            <a:lin ang="13500000" scaled="1"/>
            <a:tileRect/>
          </a:gradFill>
        </p:spPr>
        <p:txBody>
          <a:bodyPr wrap="square" lIns="108430" tIns="54215" rIns="108430" bIns="54215">
            <a:spAutoFit/>
          </a:bodyPr>
          <a:lstStyle/>
          <a:p>
            <a:pPr algn="ctr"/>
            <a:endParaRPr lang="ru-RU" sz="32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5" name="Picture 2" descr="E:\polyvid\ЛОГОТИП\POLIVID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127281" y="7401569"/>
            <a:ext cx="1501775" cy="447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" name="Номер слайда 22"/>
          <p:cNvSpPr>
            <a:spLocks noGrp="1"/>
          </p:cNvSpPr>
          <p:nvPr>
            <p:ph type="sldNum" sz="quarter" idx="12"/>
          </p:nvPr>
        </p:nvSpPr>
        <p:spPr>
          <a:xfrm>
            <a:off x="0" y="7370762"/>
            <a:ext cx="883411" cy="550863"/>
          </a:xfrm>
        </p:spPr>
        <p:txBody>
          <a:bodyPr/>
          <a:lstStyle/>
          <a:p>
            <a:pPr algn="ctr">
              <a:defRPr/>
            </a:pPr>
            <a:fld id="{9CB7A910-CC60-4DFA-8ADA-29F86DF029D3}" type="slidenum">
              <a:rPr lang="ru-RU" smtClean="0">
                <a:solidFill>
                  <a:srgbClr val="204590"/>
                </a:solidFill>
              </a:rPr>
              <a:pPr algn="ctr">
                <a:defRPr/>
              </a:pPr>
              <a:t>21</a:t>
            </a:fld>
            <a:endParaRPr lang="ru-RU" dirty="0">
              <a:solidFill>
                <a:srgbClr val="204590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240469" y="746102"/>
            <a:ext cx="1057282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 err="1" smtClean="0">
                <a:solidFill>
                  <a:srgbClr val="204590"/>
                </a:solidFill>
                <a:latin typeface="+mn-lt"/>
              </a:rPr>
              <a:t>УКСПСк</a:t>
            </a:r>
            <a:r>
              <a:rPr lang="ru-RU" sz="2000" dirty="0" smtClean="0">
                <a:solidFill>
                  <a:srgbClr val="204590"/>
                </a:solidFill>
                <a:latin typeface="+mn-lt"/>
              </a:rPr>
              <a:t> предназначено для обнаружения </a:t>
            </a:r>
            <a:r>
              <a:rPr lang="ru-RU" sz="2000" u="sng" dirty="0" smtClean="0">
                <a:solidFill>
                  <a:srgbClr val="204590"/>
                </a:solidFill>
                <a:latin typeface="+mn-lt"/>
              </a:rPr>
              <a:t>схода</a:t>
            </a:r>
            <a:r>
              <a:rPr lang="ru-RU" sz="2000" dirty="0" smtClean="0">
                <a:solidFill>
                  <a:srgbClr val="204590"/>
                </a:solidFill>
                <a:latin typeface="+mn-lt"/>
              </a:rPr>
              <a:t> подвижного состава, а также наличия </a:t>
            </a:r>
            <a:r>
              <a:rPr lang="ru-RU" sz="2000" u="sng" dirty="0" smtClean="0">
                <a:solidFill>
                  <a:srgbClr val="204590"/>
                </a:solidFill>
                <a:latin typeface="+mn-lt"/>
              </a:rPr>
              <a:t>волочения</a:t>
            </a:r>
            <a:r>
              <a:rPr lang="ru-RU" sz="2000" dirty="0" smtClean="0">
                <a:solidFill>
                  <a:srgbClr val="204590"/>
                </a:solidFill>
                <a:latin typeface="+mn-lt"/>
              </a:rPr>
              <a:t> деталей подвижного состава и груза, выступающих за нижний габарит подвижного состава.</a:t>
            </a:r>
          </a:p>
        </p:txBody>
      </p:sp>
      <p:grpSp>
        <p:nvGrpSpPr>
          <p:cNvPr id="17" name="Группа 36"/>
          <p:cNvGrpSpPr/>
          <p:nvPr/>
        </p:nvGrpSpPr>
        <p:grpSpPr>
          <a:xfrm>
            <a:off x="169031" y="1603358"/>
            <a:ext cx="10809020" cy="5623106"/>
            <a:chOff x="-408815" y="-276727"/>
            <a:chExt cx="10119884" cy="6893117"/>
          </a:xfrm>
        </p:grpSpPr>
        <p:sp>
          <p:nvSpPr>
            <p:cNvPr id="18" name="Rectangle 5"/>
            <p:cNvSpPr>
              <a:spLocks noChangeArrowheads="1"/>
            </p:cNvSpPr>
            <p:nvPr/>
          </p:nvSpPr>
          <p:spPr bwMode="auto">
            <a:xfrm>
              <a:off x="0" y="76200"/>
              <a:ext cx="9144000" cy="3968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35921" dir="2700000" algn="ctr" rotWithShape="0">
                <a:srgbClr val="333333"/>
              </a:outerShdw>
            </a:effectLst>
          </p:spPr>
          <p:txBody>
            <a:bodyPr lIns="91424" tIns="45712" rIns="91424" bIns="45712">
              <a:spAutoFit/>
            </a:bodyPr>
            <a:lstStyle/>
            <a:p>
              <a:pPr algn="ctr" eaLnBrk="0" hangingPunct="0"/>
              <a:endParaRPr lang="en-US" sz="2000" b="1">
                <a:solidFill>
                  <a:srgbClr val="FFFF00"/>
                </a:solidFill>
              </a:endParaRPr>
            </a:p>
          </p:txBody>
        </p:sp>
        <p:sp>
          <p:nvSpPr>
            <p:cNvPr id="19" name="Oval 6"/>
            <p:cNvSpPr>
              <a:spLocks noChangeArrowheads="1"/>
            </p:cNvSpPr>
            <p:nvPr/>
          </p:nvSpPr>
          <p:spPr bwMode="auto">
            <a:xfrm>
              <a:off x="2813051" y="2641168"/>
              <a:ext cx="3446463" cy="961864"/>
            </a:xfrm>
            <a:prstGeom prst="ellipse">
              <a:avLst/>
            </a:prstGeom>
            <a:gradFill rotWithShape="0">
              <a:gsLst>
                <a:gs pos="0">
                  <a:srgbClr val="FFFF99"/>
                </a:gs>
                <a:gs pos="50000">
                  <a:schemeClr val="bg1"/>
                </a:gs>
                <a:gs pos="100000">
                  <a:srgbClr val="FFFF99"/>
                </a:gs>
              </a:gsLst>
              <a:lin ang="0" scaled="1"/>
            </a:gradFill>
            <a:ln w="28575">
              <a:solidFill>
                <a:srgbClr val="324E8E"/>
              </a:solidFill>
              <a:round/>
              <a:headEnd/>
              <a:tailEnd/>
            </a:ln>
            <a:effectLst>
              <a:outerShdw dist="81320" dir="7719588" algn="ctr" rotWithShape="0">
                <a:schemeClr val="tx1"/>
              </a:outerShdw>
            </a:effectLst>
          </p:spPr>
          <p:txBody>
            <a:bodyPr lIns="17997" tIns="10798" rIns="17997" bIns="10798" anchor="ctr"/>
            <a:lstStyle/>
            <a:p>
              <a:pPr algn="ctr" eaLnBrk="0" hangingPunct="0"/>
              <a:endParaRPr lang="en-US" sz="2000" b="1" dirty="0">
                <a:solidFill>
                  <a:srgbClr val="9E0000"/>
                </a:solidFill>
              </a:endParaRPr>
            </a:p>
          </p:txBody>
        </p:sp>
        <p:sp>
          <p:nvSpPr>
            <p:cNvPr id="20" name="AutoShape 7"/>
            <p:cNvSpPr>
              <a:spLocks noChangeArrowheads="1"/>
            </p:cNvSpPr>
            <p:nvPr/>
          </p:nvSpPr>
          <p:spPr bwMode="auto">
            <a:xfrm rot="15489231" flipV="1">
              <a:off x="4485332" y="3974827"/>
              <a:ext cx="1314450" cy="704850"/>
            </a:xfrm>
            <a:prstGeom prst="rightArrow">
              <a:avLst>
                <a:gd name="adj1" fmla="val 50000"/>
                <a:gd name="adj2" fmla="val 46622"/>
              </a:avLst>
            </a:prstGeom>
            <a:gradFill rotWithShape="0">
              <a:gsLst>
                <a:gs pos="0">
                  <a:srgbClr val="FFFFCC"/>
                </a:gs>
                <a:gs pos="100000">
                  <a:srgbClr val="FFFFCC">
                    <a:gamma/>
                    <a:shade val="45490"/>
                    <a:invGamma/>
                  </a:srgbClr>
                </a:gs>
              </a:gsLst>
              <a:lin ang="54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  <a:effectLst>
              <a:outerShdw dist="89803" dir="8100000" algn="ctr" rotWithShape="0">
                <a:srgbClr val="5F5F5F"/>
              </a:outerShdw>
            </a:effectLst>
          </p:spPr>
          <p:txBody>
            <a:bodyPr lIns="18000" tIns="10800" rIns="18000" bIns="10800" anchor="ctr"/>
            <a:lstStyle/>
            <a:p>
              <a:endParaRPr lang="ru-RU"/>
            </a:p>
          </p:txBody>
        </p:sp>
        <p:sp>
          <p:nvSpPr>
            <p:cNvPr id="23" name="Rectangle 8"/>
            <p:cNvSpPr>
              <a:spLocks noChangeArrowheads="1"/>
            </p:cNvSpPr>
            <p:nvPr/>
          </p:nvSpPr>
          <p:spPr bwMode="auto">
            <a:xfrm>
              <a:off x="3756837" y="4452198"/>
              <a:ext cx="3450524" cy="2164192"/>
            </a:xfrm>
            <a:prstGeom prst="rect">
              <a:avLst/>
            </a:prstGeom>
            <a:solidFill>
              <a:srgbClr val="FFFFCC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>
              <a:outerShdw dist="89803" dir="8100000" algn="ctr" rotWithShape="0">
                <a:schemeClr val="tx1"/>
              </a:outerShdw>
            </a:effectLst>
          </p:spPr>
          <p:txBody>
            <a:bodyPr lIns="17997" tIns="10798" rIns="17997" bIns="10798" anchor="ctr"/>
            <a:lstStyle/>
            <a:p>
              <a:pPr marL="0" lvl="1" indent="0" algn="ctr"/>
              <a:r>
                <a:rPr lang="ru-RU" sz="1300" dirty="0" smtClean="0">
                  <a:solidFill>
                    <a:srgbClr val="204590"/>
                  </a:solidFill>
                  <a:latin typeface="Arial Black" pitchFamily="34" charset="0"/>
                </a:rPr>
                <a:t>Конструкция датчика исключает необходимость для его установки  применение изолирующих элементов при креплении его к несущей конструкции (фундаментной балке), а также  необходимость  применения диэлектрических материалов для ее изготовления</a:t>
              </a:r>
              <a:endParaRPr lang="ru-RU" sz="1300" dirty="0">
                <a:solidFill>
                  <a:srgbClr val="204590"/>
                </a:solidFill>
                <a:latin typeface="Arial Black" pitchFamily="34" charset="0"/>
              </a:endParaRPr>
            </a:p>
          </p:txBody>
        </p:sp>
        <p:sp>
          <p:nvSpPr>
            <p:cNvPr id="24" name="AutoShape 9"/>
            <p:cNvSpPr>
              <a:spLocks noChangeArrowheads="1"/>
            </p:cNvSpPr>
            <p:nvPr/>
          </p:nvSpPr>
          <p:spPr bwMode="auto">
            <a:xfrm rot="5400000">
              <a:off x="3671399" y="1487191"/>
              <a:ext cx="1442795" cy="704850"/>
            </a:xfrm>
            <a:prstGeom prst="rightArrow">
              <a:avLst>
                <a:gd name="adj1" fmla="val 50000"/>
                <a:gd name="adj2" fmla="val 34234"/>
              </a:avLst>
            </a:prstGeom>
            <a:gradFill rotWithShape="0">
              <a:gsLst>
                <a:gs pos="0">
                  <a:srgbClr val="FFFFCC">
                    <a:gamma/>
                    <a:shade val="45490"/>
                    <a:invGamma/>
                  </a:srgbClr>
                </a:gs>
                <a:gs pos="100000">
                  <a:srgbClr val="FFFFCC"/>
                </a:gs>
              </a:gsLst>
              <a:lin ang="54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  <a:effectLst>
              <a:outerShdw dist="89803" dir="8100000" algn="ctr" rotWithShape="0">
                <a:srgbClr val="5F5F5F"/>
              </a:outerShdw>
            </a:effectLst>
          </p:spPr>
          <p:txBody>
            <a:bodyPr lIns="18000" tIns="10800" rIns="18000" bIns="10800" anchor="ctr"/>
            <a:lstStyle/>
            <a:p>
              <a:endParaRPr lang="ru-RU"/>
            </a:p>
          </p:txBody>
        </p:sp>
        <p:sp>
          <p:nvSpPr>
            <p:cNvPr id="25" name="Rectangle 10"/>
            <p:cNvSpPr>
              <a:spLocks noChangeArrowheads="1"/>
            </p:cNvSpPr>
            <p:nvPr/>
          </p:nvSpPr>
          <p:spPr bwMode="auto">
            <a:xfrm>
              <a:off x="3402418" y="-276727"/>
              <a:ext cx="2197395" cy="1555257"/>
            </a:xfrm>
            <a:prstGeom prst="rect">
              <a:avLst/>
            </a:prstGeom>
            <a:solidFill>
              <a:srgbClr val="FFFFCC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>
              <a:outerShdw dist="89803" dir="8100000" algn="ctr" rotWithShape="0">
                <a:schemeClr val="tx1"/>
              </a:outerShdw>
            </a:effectLst>
          </p:spPr>
          <p:txBody>
            <a:bodyPr lIns="17997" tIns="10798" rIns="17997" bIns="10798" anchor="ctr"/>
            <a:lstStyle/>
            <a:p>
              <a:pPr algn="ctr" eaLnBrk="0" hangingPunct="0"/>
              <a:r>
                <a:rPr lang="ru-RU" sz="1400" dirty="0" smtClean="0">
                  <a:solidFill>
                    <a:srgbClr val="204590"/>
                  </a:solidFill>
                  <a:latin typeface="Arial Black" pitchFamily="34" charset="0"/>
                </a:rPr>
                <a:t>Электрическая цепь не подвергается прямым динамическим и климатическим воздействиям</a:t>
              </a:r>
              <a:endParaRPr lang="ru-RU" sz="1400" b="1" i="1" dirty="0">
                <a:solidFill>
                  <a:srgbClr val="204590"/>
                </a:solidFill>
                <a:latin typeface="Arial Black" pitchFamily="34" charset="0"/>
              </a:endParaRPr>
            </a:p>
          </p:txBody>
        </p:sp>
        <p:sp>
          <p:nvSpPr>
            <p:cNvPr id="27" name="Rectangle 11"/>
            <p:cNvSpPr>
              <a:spLocks noChangeArrowheads="1"/>
            </p:cNvSpPr>
            <p:nvPr/>
          </p:nvSpPr>
          <p:spPr bwMode="auto">
            <a:xfrm>
              <a:off x="3165475" y="2801480"/>
              <a:ext cx="2813050" cy="7168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17961" dir="8100000" algn="ctr" rotWithShape="0">
                <a:schemeClr val="tx1"/>
              </a:outerShdw>
            </a:effectLst>
          </p:spPr>
          <p:txBody>
            <a:bodyPr wrap="square" lIns="91424" tIns="45712" rIns="91424" bIns="45712">
              <a:spAutoFit/>
            </a:bodyPr>
            <a:lstStyle/>
            <a:p>
              <a:pPr algn="ctr" eaLnBrk="0" hangingPunct="0"/>
              <a:r>
                <a:rPr lang="ru-RU" sz="3200" b="1" dirty="0" err="1" smtClean="0">
                  <a:solidFill>
                    <a:srgbClr val="204590"/>
                  </a:solidFill>
                  <a:latin typeface="Arial Black" pitchFamily="34" charset="0"/>
                </a:rPr>
                <a:t>УКСПСк</a:t>
              </a:r>
              <a:endParaRPr lang="ru-RU" sz="3200" b="1" dirty="0">
                <a:solidFill>
                  <a:srgbClr val="204590"/>
                </a:solidFill>
                <a:latin typeface="Arial Black" pitchFamily="34" charset="0"/>
              </a:endParaRPr>
            </a:p>
          </p:txBody>
        </p:sp>
        <p:sp>
          <p:nvSpPr>
            <p:cNvPr id="28" name="AutoShape 12"/>
            <p:cNvSpPr>
              <a:spLocks noChangeArrowheads="1"/>
            </p:cNvSpPr>
            <p:nvPr/>
          </p:nvSpPr>
          <p:spPr bwMode="auto">
            <a:xfrm rot="2908510">
              <a:off x="2022189" y="1426204"/>
              <a:ext cx="2156687" cy="703263"/>
            </a:xfrm>
            <a:prstGeom prst="rightArrow">
              <a:avLst>
                <a:gd name="adj1" fmla="val 50000"/>
                <a:gd name="adj2" fmla="val 54176"/>
              </a:avLst>
            </a:prstGeom>
            <a:gradFill rotWithShape="0">
              <a:gsLst>
                <a:gs pos="0">
                  <a:srgbClr val="FFFFCC">
                    <a:gamma/>
                    <a:shade val="45490"/>
                    <a:invGamma/>
                  </a:srgbClr>
                </a:gs>
                <a:gs pos="100000">
                  <a:srgbClr val="FFFFCC"/>
                </a:gs>
              </a:gsLst>
              <a:lin ang="54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  <a:effectLst>
              <a:outerShdw dist="89803" dir="8100000" algn="ctr" rotWithShape="0">
                <a:srgbClr val="5F5F5F"/>
              </a:outerShdw>
            </a:effectLst>
          </p:spPr>
          <p:txBody>
            <a:bodyPr lIns="18000" tIns="10800" rIns="18000" bIns="10800" anchor="ctr"/>
            <a:lstStyle/>
            <a:p>
              <a:endParaRPr lang="ru-RU"/>
            </a:p>
          </p:txBody>
        </p:sp>
        <p:sp>
          <p:nvSpPr>
            <p:cNvPr id="29" name="Rectangle 13"/>
            <p:cNvSpPr>
              <a:spLocks noChangeArrowheads="1"/>
            </p:cNvSpPr>
            <p:nvPr/>
          </p:nvSpPr>
          <p:spPr bwMode="auto">
            <a:xfrm>
              <a:off x="-283535" y="-164266"/>
              <a:ext cx="3447497" cy="1362640"/>
            </a:xfrm>
            <a:prstGeom prst="rect">
              <a:avLst/>
            </a:prstGeom>
            <a:solidFill>
              <a:srgbClr val="FFFFCC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>
              <a:outerShdw dist="89803" dir="8100000" algn="ctr" rotWithShape="0">
                <a:schemeClr val="tx1"/>
              </a:outerShdw>
            </a:effectLst>
          </p:spPr>
          <p:txBody>
            <a:bodyPr lIns="17997" tIns="10798" rIns="17997" bIns="10798" anchor="ctr"/>
            <a:lstStyle/>
            <a:p>
              <a:pPr marL="0" lvl="1" indent="0" algn="ctr" eaLnBrk="0" hangingPunct="0"/>
              <a:r>
                <a:rPr lang="ru-RU" sz="1400" dirty="0" smtClean="0">
                  <a:solidFill>
                    <a:srgbClr val="204590"/>
                  </a:solidFill>
                  <a:latin typeface="Arial Black" pitchFamily="34" charset="0"/>
                </a:rPr>
                <a:t>Конструкция датчика исключает зависимость эффективности его разрушения от направления вектора силового воздействия в вертикальной плоскости</a:t>
              </a:r>
            </a:p>
          </p:txBody>
        </p:sp>
        <p:sp>
          <p:nvSpPr>
            <p:cNvPr id="30" name="AutoShape 14"/>
            <p:cNvSpPr>
              <a:spLocks noChangeArrowheads="1"/>
            </p:cNvSpPr>
            <p:nvPr/>
          </p:nvSpPr>
          <p:spPr bwMode="auto">
            <a:xfrm rot="1388444">
              <a:off x="1706090" y="2077876"/>
              <a:ext cx="1408112" cy="762000"/>
            </a:xfrm>
            <a:prstGeom prst="rightArrow">
              <a:avLst>
                <a:gd name="adj1" fmla="val 50000"/>
                <a:gd name="adj2" fmla="val 46198"/>
              </a:avLst>
            </a:prstGeom>
            <a:gradFill rotWithShape="0">
              <a:gsLst>
                <a:gs pos="0">
                  <a:srgbClr val="FFFFCC">
                    <a:gamma/>
                    <a:shade val="45490"/>
                    <a:invGamma/>
                  </a:srgbClr>
                </a:gs>
                <a:gs pos="100000">
                  <a:srgbClr val="FFFFCC"/>
                </a:gs>
              </a:gsLst>
              <a:lin ang="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  <a:effectLst>
              <a:outerShdw dist="89803" dir="8100000" algn="ctr" rotWithShape="0">
                <a:srgbClr val="5F5F5F"/>
              </a:outerShdw>
            </a:effectLst>
          </p:spPr>
          <p:txBody>
            <a:bodyPr lIns="18000" tIns="10800" rIns="18000" bIns="10800" anchor="ctr"/>
            <a:lstStyle/>
            <a:p>
              <a:endParaRPr lang="ru-RU"/>
            </a:p>
          </p:txBody>
        </p:sp>
        <p:sp>
          <p:nvSpPr>
            <p:cNvPr id="31" name="Rectangle 15"/>
            <p:cNvSpPr>
              <a:spLocks noChangeArrowheads="1"/>
            </p:cNvSpPr>
            <p:nvPr/>
          </p:nvSpPr>
          <p:spPr bwMode="auto">
            <a:xfrm>
              <a:off x="-354419" y="1679304"/>
              <a:ext cx="2693584" cy="1282485"/>
            </a:xfrm>
            <a:prstGeom prst="rect">
              <a:avLst/>
            </a:prstGeom>
            <a:solidFill>
              <a:srgbClr val="FFFFCC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>
              <a:outerShdw dist="89803" dir="8100000" algn="ctr" rotWithShape="0">
                <a:schemeClr val="tx1"/>
              </a:outerShdw>
            </a:effectLst>
          </p:spPr>
          <p:txBody>
            <a:bodyPr lIns="17997" tIns="10798" rIns="17997" bIns="10798" anchor="ctr"/>
            <a:lstStyle/>
            <a:p>
              <a:pPr marL="0" lvl="1" indent="0" algn="ctr"/>
              <a:r>
                <a:rPr lang="ru-RU" sz="1400" dirty="0" smtClean="0">
                  <a:solidFill>
                    <a:srgbClr val="204590"/>
                  </a:solidFill>
                  <a:latin typeface="Arial Black" pitchFamily="34" charset="0"/>
                </a:rPr>
                <a:t>Конструкция исключает создание обходных электрических цепей в процессе его эксплуатации</a:t>
              </a:r>
              <a:endParaRPr lang="ru-RU" sz="1400" dirty="0">
                <a:solidFill>
                  <a:srgbClr val="204590"/>
                </a:solidFill>
                <a:latin typeface="Arial Black" pitchFamily="34" charset="0"/>
              </a:endParaRPr>
            </a:p>
          </p:txBody>
        </p:sp>
        <p:sp>
          <p:nvSpPr>
            <p:cNvPr id="32" name="AutoShape 18"/>
            <p:cNvSpPr>
              <a:spLocks noChangeArrowheads="1"/>
            </p:cNvSpPr>
            <p:nvPr/>
          </p:nvSpPr>
          <p:spPr bwMode="auto">
            <a:xfrm rot="18065460">
              <a:off x="2620422" y="3984320"/>
              <a:ext cx="1592294" cy="673860"/>
            </a:xfrm>
            <a:prstGeom prst="rightArrow">
              <a:avLst>
                <a:gd name="adj1" fmla="val 50000"/>
                <a:gd name="adj2" fmla="val 46198"/>
              </a:avLst>
            </a:prstGeom>
            <a:gradFill rotWithShape="0">
              <a:gsLst>
                <a:gs pos="0">
                  <a:srgbClr val="FFFFCC"/>
                </a:gs>
                <a:gs pos="100000">
                  <a:srgbClr val="FFFFCC">
                    <a:gamma/>
                    <a:shade val="45490"/>
                    <a:invGamma/>
                  </a:srgbClr>
                </a:gs>
              </a:gsLst>
              <a:lin ang="54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  <a:effectLst>
              <a:outerShdw dist="89803" dir="8100000" algn="ctr" rotWithShape="0">
                <a:srgbClr val="5F5F5F"/>
              </a:outerShdw>
            </a:effectLst>
          </p:spPr>
          <p:txBody>
            <a:bodyPr lIns="18000" tIns="10800" rIns="18000" bIns="10800" anchor="ctr"/>
            <a:lstStyle/>
            <a:p>
              <a:endParaRPr lang="ru-RU"/>
            </a:p>
          </p:txBody>
        </p:sp>
        <p:sp>
          <p:nvSpPr>
            <p:cNvPr id="33" name="Rectangle 19"/>
            <p:cNvSpPr>
              <a:spLocks noChangeArrowheads="1"/>
            </p:cNvSpPr>
            <p:nvPr/>
          </p:nvSpPr>
          <p:spPr bwMode="auto">
            <a:xfrm>
              <a:off x="-408815" y="4885517"/>
              <a:ext cx="4046662" cy="1522950"/>
            </a:xfrm>
            <a:prstGeom prst="rect">
              <a:avLst/>
            </a:prstGeom>
            <a:solidFill>
              <a:srgbClr val="FFFFCC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>
              <a:outerShdw dist="89803" dir="8100000" algn="ctr" rotWithShape="0">
                <a:schemeClr val="tx1"/>
              </a:outerShdw>
            </a:effectLst>
          </p:spPr>
          <p:txBody>
            <a:bodyPr lIns="17997" tIns="10798" rIns="17997" bIns="10798" anchor="ctr"/>
            <a:lstStyle/>
            <a:p>
              <a:pPr marL="0" lvl="1" indent="0" algn="ctr"/>
              <a:r>
                <a:rPr lang="ru-RU" sz="1400" dirty="0" smtClean="0">
                  <a:solidFill>
                    <a:srgbClr val="204590"/>
                  </a:solidFill>
                  <a:latin typeface="Arial Black" pitchFamily="34" charset="0"/>
                </a:rPr>
                <a:t>В комплект входит защитное устройство для ограждения его от незначительных динамических ударов, что позволило отказаться от искусственного завышения прочностных характеристик датчика</a:t>
              </a:r>
              <a:endParaRPr lang="ru-RU" sz="1400" dirty="0">
                <a:solidFill>
                  <a:srgbClr val="204590"/>
                </a:solidFill>
                <a:latin typeface="Arial Black" pitchFamily="34" charset="0"/>
              </a:endParaRPr>
            </a:p>
          </p:txBody>
        </p:sp>
        <p:sp>
          <p:nvSpPr>
            <p:cNvPr id="34" name="AutoShape 20"/>
            <p:cNvSpPr>
              <a:spLocks noChangeArrowheads="1"/>
            </p:cNvSpPr>
            <p:nvPr/>
          </p:nvSpPr>
          <p:spPr bwMode="auto">
            <a:xfrm rot="12408306" flipV="1">
              <a:off x="5921580" y="3689139"/>
              <a:ext cx="2218662" cy="762001"/>
            </a:xfrm>
            <a:prstGeom prst="rightArrow">
              <a:avLst>
                <a:gd name="adj1" fmla="val 50000"/>
                <a:gd name="adj2" fmla="val 39792"/>
              </a:avLst>
            </a:prstGeom>
            <a:gradFill rotWithShape="0">
              <a:gsLst>
                <a:gs pos="0">
                  <a:srgbClr val="FFFFCC"/>
                </a:gs>
                <a:gs pos="100000">
                  <a:srgbClr val="FFFFCC">
                    <a:gamma/>
                    <a:shade val="45490"/>
                    <a:invGamma/>
                  </a:srgbClr>
                </a:gs>
              </a:gsLst>
              <a:lin ang="54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  <a:effectLst>
              <a:outerShdw dist="89803" dir="8100000" algn="ctr" rotWithShape="0">
                <a:srgbClr val="5F5F5F"/>
              </a:outerShdw>
            </a:effectLst>
          </p:spPr>
          <p:txBody>
            <a:bodyPr lIns="18000" tIns="10800" rIns="18000" bIns="10800" anchor="ctr"/>
            <a:lstStyle/>
            <a:p>
              <a:endParaRPr lang="ru-RU"/>
            </a:p>
          </p:txBody>
        </p:sp>
        <p:sp>
          <p:nvSpPr>
            <p:cNvPr id="35" name="Rectangle 21"/>
            <p:cNvSpPr>
              <a:spLocks noChangeArrowheads="1"/>
            </p:cNvSpPr>
            <p:nvPr/>
          </p:nvSpPr>
          <p:spPr bwMode="auto">
            <a:xfrm>
              <a:off x="7349662" y="3683188"/>
              <a:ext cx="2323953" cy="2404658"/>
            </a:xfrm>
            <a:prstGeom prst="rect">
              <a:avLst/>
            </a:prstGeom>
            <a:solidFill>
              <a:srgbClr val="FFFFCC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>
              <a:outerShdw dist="89803" dir="8100000" algn="ctr" rotWithShape="0">
                <a:schemeClr val="tx1"/>
              </a:outerShdw>
            </a:effectLst>
          </p:spPr>
          <p:txBody>
            <a:bodyPr lIns="17997" tIns="10798" rIns="17997" bIns="10798" anchor="ctr"/>
            <a:lstStyle/>
            <a:p>
              <a:pPr marL="0" lvl="1" indent="0" algn="ctr"/>
              <a:r>
                <a:rPr lang="ru-RU" sz="1400" dirty="0" smtClean="0">
                  <a:solidFill>
                    <a:srgbClr val="204590"/>
                  </a:solidFill>
                  <a:latin typeface="Arial Black" pitchFamily="34" charset="0"/>
                </a:rPr>
                <a:t>Рабочая поверхность датчика имеет покрытие, позволяющее визуально оценить наличие механических воздействий на него  в процессе эксплуатации</a:t>
              </a:r>
              <a:endParaRPr lang="ru-RU" sz="1400" dirty="0">
                <a:solidFill>
                  <a:srgbClr val="204590"/>
                </a:solidFill>
                <a:latin typeface="Arial Black" pitchFamily="34" charset="0"/>
              </a:endParaRPr>
            </a:p>
          </p:txBody>
        </p:sp>
        <p:sp>
          <p:nvSpPr>
            <p:cNvPr id="36" name="AutoShape 22"/>
            <p:cNvSpPr>
              <a:spLocks noChangeArrowheads="1"/>
            </p:cNvSpPr>
            <p:nvPr/>
          </p:nvSpPr>
          <p:spPr bwMode="auto">
            <a:xfrm rot="10311459" flipV="1">
              <a:off x="6208491" y="2413832"/>
              <a:ext cx="1212850" cy="762000"/>
            </a:xfrm>
            <a:prstGeom prst="rightArrow">
              <a:avLst>
                <a:gd name="adj1" fmla="val 50000"/>
                <a:gd name="adj2" fmla="val 39792"/>
              </a:avLst>
            </a:prstGeom>
            <a:gradFill rotWithShape="0">
              <a:gsLst>
                <a:gs pos="0">
                  <a:srgbClr val="FFFFCC"/>
                </a:gs>
                <a:gs pos="100000">
                  <a:srgbClr val="FFFFCC">
                    <a:gamma/>
                    <a:shade val="45490"/>
                    <a:invGamma/>
                  </a:srgbClr>
                </a:gs>
              </a:gsLst>
              <a:lin ang="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  <a:effectLst>
              <a:outerShdw dist="89803" dir="8100000" algn="ctr" rotWithShape="0">
                <a:srgbClr val="5F5F5F"/>
              </a:outerShdw>
            </a:effectLst>
          </p:spPr>
          <p:txBody>
            <a:bodyPr lIns="18000" tIns="10800" rIns="18000" bIns="10800" anchor="ctr"/>
            <a:lstStyle/>
            <a:p>
              <a:endParaRPr lang="ru-RU"/>
            </a:p>
          </p:txBody>
        </p:sp>
        <p:sp>
          <p:nvSpPr>
            <p:cNvPr id="37" name="Rectangle 23"/>
            <p:cNvSpPr>
              <a:spLocks noChangeArrowheads="1"/>
            </p:cNvSpPr>
            <p:nvPr/>
          </p:nvSpPr>
          <p:spPr bwMode="auto">
            <a:xfrm>
              <a:off x="6804838" y="1919773"/>
              <a:ext cx="2906231" cy="1522949"/>
            </a:xfrm>
            <a:prstGeom prst="rect">
              <a:avLst/>
            </a:prstGeom>
            <a:solidFill>
              <a:srgbClr val="FFFFCC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>
              <a:outerShdw dist="89803" dir="8100000" algn="ctr" rotWithShape="0">
                <a:schemeClr val="tx1"/>
              </a:outerShdw>
            </a:effectLst>
          </p:spPr>
          <p:txBody>
            <a:bodyPr lIns="17997" tIns="10798" rIns="17997" bIns="10798" anchor="ctr"/>
            <a:lstStyle/>
            <a:p>
              <a:pPr marL="0" lvl="1" indent="0" algn="ctr"/>
              <a:r>
                <a:rPr lang="ru-RU" sz="1400" dirty="0" smtClean="0">
                  <a:solidFill>
                    <a:srgbClr val="204590"/>
                  </a:solidFill>
                  <a:latin typeface="Arial Black" pitchFamily="34" charset="0"/>
                </a:rPr>
                <a:t>Конструкция исключает необходимость применения специальных технологий (например, дефектоскопии) для оценки его механического состояния</a:t>
              </a:r>
              <a:endParaRPr lang="ru-RU" sz="1400" dirty="0">
                <a:solidFill>
                  <a:srgbClr val="204590"/>
                </a:solidFill>
                <a:latin typeface="Arial Black" pitchFamily="34" charset="0"/>
              </a:endParaRPr>
            </a:p>
          </p:txBody>
        </p:sp>
        <p:sp>
          <p:nvSpPr>
            <p:cNvPr id="38" name="AutoShape 26"/>
            <p:cNvSpPr>
              <a:spLocks noChangeArrowheads="1"/>
            </p:cNvSpPr>
            <p:nvPr/>
          </p:nvSpPr>
          <p:spPr bwMode="auto">
            <a:xfrm rot="7722192" flipV="1">
              <a:off x="5121053" y="1747890"/>
              <a:ext cx="1466850" cy="703263"/>
            </a:xfrm>
            <a:prstGeom prst="rightArrow">
              <a:avLst>
                <a:gd name="adj1" fmla="val 50000"/>
                <a:gd name="adj2" fmla="val 52144"/>
              </a:avLst>
            </a:prstGeom>
            <a:gradFill rotWithShape="0">
              <a:gsLst>
                <a:gs pos="0">
                  <a:srgbClr val="FFFFCC"/>
                </a:gs>
                <a:gs pos="100000">
                  <a:srgbClr val="FFFFCC">
                    <a:gamma/>
                    <a:shade val="45490"/>
                    <a:invGamma/>
                  </a:srgbClr>
                </a:gs>
              </a:gsLst>
              <a:lin ang="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  <a:effectLst>
              <a:outerShdw dist="89803" dir="8100000" algn="ctr" rotWithShape="0">
                <a:srgbClr val="5F5F5F"/>
              </a:outerShdw>
            </a:effectLst>
          </p:spPr>
          <p:txBody>
            <a:bodyPr lIns="18000" tIns="10800" rIns="18000" bIns="10800" anchor="ctr"/>
            <a:lstStyle/>
            <a:p>
              <a:endParaRPr lang="ru-RU"/>
            </a:p>
          </p:txBody>
        </p:sp>
        <p:sp>
          <p:nvSpPr>
            <p:cNvPr id="39" name="Rectangle 27"/>
            <p:cNvSpPr>
              <a:spLocks noChangeArrowheads="1"/>
            </p:cNvSpPr>
            <p:nvPr/>
          </p:nvSpPr>
          <p:spPr bwMode="auto">
            <a:xfrm>
              <a:off x="5812465" y="-164265"/>
              <a:ext cx="3473302" cy="1843571"/>
            </a:xfrm>
            <a:prstGeom prst="rect">
              <a:avLst/>
            </a:prstGeom>
            <a:solidFill>
              <a:srgbClr val="FFFFCC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>
              <a:outerShdw dist="89803" dir="8100000" algn="ctr" rotWithShape="0">
                <a:schemeClr val="tx1"/>
              </a:outerShdw>
            </a:effectLst>
          </p:spPr>
          <p:txBody>
            <a:bodyPr lIns="17997" tIns="10798" rIns="17997" bIns="10798" anchor="ctr"/>
            <a:lstStyle/>
            <a:p>
              <a:pPr algn="ctr" eaLnBrk="0" hangingPunct="0"/>
              <a:r>
                <a:rPr lang="ru-RU" sz="1400" dirty="0" smtClean="0">
                  <a:solidFill>
                    <a:srgbClr val="204590"/>
                  </a:solidFill>
                  <a:latin typeface="Arial Black" pitchFamily="34" charset="0"/>
                </a:rPr>
                <a:t>Разрыв электрической цепи происходит только после разрушения механической части датчика (защитного корпуса - вследствие превышения нормированных динамических воздействий)</a:t>
              </a:r>
              <a:endParaRPr lang="ru-RU" sz="1400" b="1" dirty="0">
                <a:solidFill>
                  <a:srgbClr val="204590"/>
                </a:solidFill>
                <a:latin typeface="Arial Black" pitchFamily="34" charset="0"/>
              </a:endParaRPr>
            </a:p>
          </p:txBody>
        </p:sp>
      </p:grpSp>
      <p:sp>
        <p:nvSpPr>
          <p:cNvPr id="40" name="AutoShape 14"/>
          <p:cNvSpPr>
            <a:spLocks noChangeArrowheads="1"/>
          </p:cNvSpPr>
          <p:nvPr/>
        </p:nvSpPr>
        <p:spPr bwMode="auto">
          <a:xfrm rot="19809043">
            <a:off x="2675559" y="4697556"/>
            <a:ext cx="1419123" cy="679129"/>
          </a:xfrm>
          <a:prstGeom prst="rightArrow">
            <a:avLst>
              <a:gd name="adj1" fmla="val 50000"/>
              <a:gd name="adj2" fmla="val 46198"/>
            </a:avLst>
          </a:prstGeom>
          <a:gradFill rotWithShape="0">
            <a:gsLst>
              <a:gs pos="0">
                <a:srgbClr val="FFFFCC">
                  <a:gamma/>
                  <a:shade val="45490"/>
                  <a:invGamma/>
                </a:srgbClr>
              </a:gs>
              <a:gs pos="100000">
                <a:srgbClr val="FFFFCC"/>
              </a:gs>
            </a:gsLst>
            <a:lin ang="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89803" dir="8100000" algn="ctr" rotWithShape="0">
              <a:srgbClr val="5F5F5F"/>
            </a:outerShdw>
          </a:effectLst>
        </p:spPr>
        <p:txBody>
          <a:bodyPr lIns="18000" tIns="10800" rIns="18000" bIns="10800" anchor="ctr"/>
          <a:lstStyle/>
          <a:p>
            <a:endParaRPr lang="ru-RU"/>
          </a:p>
        </p:txBody>
      </p:sp>
      <p:sp>
        <p:nvSpPr>
          <p:cNvPr id="41" name="Rectangle 19"/>
          <p:cNvSpPr>
            <a:spLocks noChangeArrowheads="1"/>
          </p:cNvSpPr>
          <p:nvPr/>
        </p:nvSpPr>
        <p:spPr bwMode="auto">
          <a:xfrm>
            <a:off x="240469" y="4460878"/>
            <a:ext cx="3214710" cy="1214446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89803" dir="8100000" algn="ctr" rotWithShape="0">
              <a:schemeClr val="tx1"/>
            </a:outerShdw>
          </a:effectLst>
        </p:spPr>
        <p:txBody>
          <a:bodyPr lIns="17997" tIns="10798" rIns="17997" bIns="10798" anchor="ctr"/>
          <a:lstStyle/>
          <a:p>
            <a:pPr marL="0" lvl="1" indent="0" algn="ctr"/>
            <a:r>
              <a:rPr lang="ru-RU" sz="1400" dirty="0" smtClean="0">
                <a:solidFill>
                  <a:srgbClr val="204590"/>
                </a:solidFill>
                <a:latin typeface="Arial Black" pitchFamily="34" charset="0"/>
              </a:rPr>
              <a:t>Планируемое</a:t>
            </a:r>
            <a:r>
              <a:rPr lang="ru-RU" sz="1400" dirty="0" smtClean="0">
                <a:latin typeface="Arial Black" pitchFamily="34" charset="0"/>
              </a:rPr>
              <a:t> </a:t>
            </a:r>
            <a:r>
              <a:rPr lang="ru-RU" sz="1400" dirty="0" smtClean="0">
                <a:solidFill>
                  <a:srgbClr val="9E0000"/>
                </a:solidFill>
                <a:latin typeface="Arial Black" pitchFamily="34" charset="0"/>
              </a:rPr>
              <a:t>снижение эксплуатационных затрат </a:t>
            </a:r>
            <a:r>
              <a:rPr lang="ru-RU" sz="1400" dirty="0" smtClean="0">
                <a:solidFill>
                  <a:srgbClr val="204590"/>
                </a:solidFill>
                <a:latin typeface="Arial Black" pitchFamily="34" charset="0"/>
              </a:rPr>
              <a:t>(периодичность обслуживания и внеплановые отвлечения) </a:t>
            </a:r>
            <a:r>
              <a:rPr lang="ru-RU" sz="1400" dirty="0" smtClean="0">
                <a:solidFill>
                  <a:srgbClr val="9E0000"/>
                </a:solidFill>
                <a:latin typeface="Arial Black" pitchFamily="34" charset="0"/>
              </a:rPr>
              <a:t>не менее, чем в 4-5 раз</a:t>
            </a:r>
            <a:endParaRPr lang="ru-RU" sz="1400" dirty="0">
              <a:solidFill>
                <a:srgbClr val="9E0000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ransition advClick="0" advTm="11000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7"/>
          <p:cNvGrpSpPr>
            <a:grpSpLocks/>
          </p:cNvGrpSpPr>
          <p:nvPr/>
        </p:nvGrpSpPr>
        <p:grpSpPr bwMode="auto">
          <a:xfrm>
            <a:off x="0" y="72380"/>
            <a:ext cx="11053763" cy="720080"/>
            <a:chOff x="0" y="6181430"/>
            <a:chExt cx="9144000" cy="596915"/>
          </a:xfrm>
        </p:grpSpPr>
        <p:sp>
          <p:nvSpPr>
            <p:cNvPr id="12" name="TextBox 11"/>
            <p:cNvSpPr txBox="1"/>
            <p:nvPr/>
          </p:nvSpPr>
          <p:spPr>
            <a:xfrm>
              <a:off x="0" y="6181430"/>
              <a:ext cx="9144000" cy="580026"/>
            </a:xfrm>
            <a:prstGeom prst="rect">
              <a:avLst/>
            </a:prstGeom>
            <a:gradFill flip="none" rotWithShape="1">
              <a:gsLst>
                <a:gs pos="0">
                  <a:srgbClr val="5E9EFF">
                    <a:alpha val="9000"/>
                  </a:srgbClr>
                </a:gs>
                <a:gs pos="39999">
                  <a:schemeClr val="bg1">
                    <a:lumMod val="95000"/>
                  </a:schemeClr>
                </a:gs>
                <a:gs pos="55000">
                  <a:schemeClr val="bg1">
                    <a:alpha val="72000"/>
                  </a:schemeClr>
                </a:gs>
                <a:gs pos="100000">
                  <a:srgbClr val="FFEBFA">
                    <a:alpha val="11000"/>
                  </a:srgbClr>
                </a:gs>
              </a:gsLst>
              <a:lin ang="13500000" scaled="1"/>
              <a:tileRect/>
            </a:gradFill>
          </p:spPr>
          <p:txBody>
            <a:bodyPr wrap="square">
              <a:spAutoFit/>
            </a:bodyPr>
            <a:lstStyle/>
            <a:p>
              <a:pPr algn="ctr">
                <a:defRPr/>
              </a:pPr>
              <a:endParaRPr lang="en-US" sz="1400" b="1" dirty="0">
                <a:solidFill>
                  <a:srgbClr val="204590"/>
                </a:solidFill>
              </a:endParaRPr>
            </a:p>
            <a:p>
              <a:pPr algn="ctr">
                <a:defRPr/>
              </a:pPr>
              <a:endParaRPr lang="en-US" sz="1400" b="1" dirty="0">
                <a:solidFill>
                  <a:srgbClr val="204590"/>
                </a:solidFill>
              </a:endParaRPr>
            </a:p>
            <a:p>
              <a:pPr algn="ctr">
                <a:defRPr/>
              </a:pPr>
              <a:endParaRPr lang="ru-RU" sz="1400" b="1" dirty="0">
                <a:solidFill>
                  <a:srgbClr val="204590"/>
                </a:solidFill>
              </a:endParaRPr>
            </a:p>
          </p:txBody>
        </p:sp>
        <p:cxnSp>
          <p:nvCxnSpPr>
            <p:cNvPr id="13" name="Straight Connector 9"/>
            <p:cNvCxnSpPr/>
            <p:nvPr/>
          </p:nvCxnSpPr>
          <p:spPr bwMode="auto">
            <a:xfrm flipV="1">
              <a:off x="0" y="6778344"/>
              <a:ext cx="9144000" cy="1"/>
            </a:xfrm>
            <a:prstGeom prst="line">
              <a:avLst/>
            </a:prstGeom>
            <a:noFill/>
            <a:ln w="12700" cap="flat" cmpd="sng" algn="ctr">
              <a:gradFill flip="none" rotWithShape="1">
                <a:gsLst>
                  <a:gs pos="0">
                    <a:srgbClr val="FFFFFF"/>
                  </a:gs>
                  <a:gs pos="16000">
                    <a:srgbClr val="1F1F1F"/>
                  </a:gs>
                  <a:gs pos="17999">
                    <a:srgbClr val="FFFFFF"/>
                  </a:gs>
                  <a:gs pos="42000">
                    <a:srgbClr val="636363"/>
                  </a:gs>
                  <a:gs pos="53000">
                    <a:srgbClr val="CFCFCF"/>
                  </a:gs>
                  <a:gs pos="66000">
                    <a:srgbClr val="CFCFCF"/>
                  </a:gs>
                  <a:gs pos="75999">
                    <a:srgbClr val="1F1F1F"/>
                  </a:gs>
                  <a:gs pos="78999">
                    <a:srgbClr val="FFFFFF"/>
                  </a:gs>
                  <a:gs pos="100000">
                    <a:srgbClr val="7F7F7F"/>
                  </a:gs>
                </a:gsLst>
                <a:lin ang="0" scaled="1"/>
                <a:tileRect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cxnSp>
        <p:nvCxnSpPr>
          <p:cNvPr id="26" name="Straight Connector 12"/>
          <p:cNvCxnSpPr/>
          <p:nvPr/>
        </p:nvCxnSpPr>
        <p:spPr bwMode="auto">
          <a:xfrm flipV="1">
            <a:off x="0" y="7345187"/>
            <a:ext cx="11053763" cy="1"/>
          </a:xfrm>
          <a:prstGeom prst="line">
            <a:avLst/>
          </a:prstGeom>
          <a:noFill/>
          <a:ln w="6350" cap="flat" cmpd="sng" algn="ctr">
            <a:gradFill flip="none" rotWithShape="1">
              <a:gsLst>
                <a:gs pos="0">
                  <a:srgbClr val="FFFFFF"/>
                </a:gs>
                <a:gs pos="16000">
                  <a:srgbClr val="1F1F1F"/>
                </a:gs>
                <a:gs pos="17999">
                  <a:srgbClr val="FFFFFF"/>
                </a:gs>
                <a:gs pos="42000">
                  <a:srgbClr val="636363"/>
                </a:gs>
                <a:gs pos="53000">
                  <a:srgbClr val="CFCFCF"/>
                </a:gs>
                <a:gs pos="66000">
                  <a:srgbClr val="CFCFCF"/>
                </a:gs>
                <a:gs pos="75999">
                  <a:srgbClr val="1F1F1F"/>
                </a:gs>
                <a:gs pos="78999">
                  <a:srgbClr val="FFFFFF"/>
                </a:gs>
                <a:gs pos="100000">
                  <a:srgbClr val="7F7F7F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3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-1"/>
            <a:ext cx="11053763" cy="792461"/>
          </a:xfrm>
        </p:spPr>
        <p:txBody>
          <a:bodyPr lIns="109183" tIns="54592" rIns="109183" bIns="54592">
            <a:noAutofit/>
          </a:bodyPr>
          <a:lstStyle/>
          <a:p>
            <a:pPr eaLnBrk="1" hangingPunct="1">
              <a:defRPr/>
            </a:pPr>
            <a:r>
              <a:rPr lang="ru-RU" sz="3000" b="1" dirty="0" smtClean="0">
                <a:ln w="15875">
                  <a:solidFill>
                    <a:schemeClr val="bg1"/>
                  </a:solidFill>
                </a:ln>
                <a:solidFill>
                  <a:srgbClr val="204590"/>
                </a:solidFill>
                <a:latin typeface="Tahoma" pitchFamily="34" charset="0"/>
                <a:cs typeface="Tahoma" pitchFamily="34" charset="0"/>
              </a:rPr>
              <a:t>Устройство контроля схода подвижного состава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0" y="7359409"/>
            <a:ext cx="11071497" cy="601931"/>
          </a:xfrm>
          <a:prstGeom prst="rect">
            <a:avLst/>
          </a:prstGeom>
          <a:gradFill flip="none" rotWithShape="1">
            <a:gsLst>
              <a:gs pos="0">
                <a:srgbClr val="5E9EFF">
                  <a:alpha val="43000"/>
                </a:srgbClr>
              </a:gs>
              <a:gs pos="39999">
                <a:srgbClr val="85C2FF">
                  <a:alpha val="32000"/>
                </a:srgbClr>
              </a:gs>
              <a:gs pos="70000">
                <a:schemeClr val="bg1">
                  <a:alpha val="62000"/>
                </a:schemeClr>
              </a:gs>
              <a:gs pos="100000">
                <a:srgbClr val="FFEBFA">
                  <a:alpha val="24000"/>
                </a:srgbClr>
              </a:gs>
            </a:gsLst>
            <a:lin ang="13500000" scaled="1"/>
            <a:tileRect/>
          </a:gradFill>
        </p:spPr>
        <p:txBody>
          <a:bodyPr wrap="square" lIns="108430" tIns="54215" rIns="108430" bIns="54215">
            <a:spAutoFit/>
          </a:bodyPr>
          <a:lstStyle/>
          <a:p>
            <a:pPr algn="ctr"/>
            <a:endParaRPr lang="ru-RU" sz="32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5" name="Picture 2" descr="E:\polyvid\ЛОГОТИП\POLIVID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127281" y="7401569"/>
            <a:ext cx="1501775" cy="447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" name="Номер слайда 22"/>
          <p:cNvSpPr>
            <a:spLocks noGrp="1"/>
          </p:cNvSpPr>
          <p:nvPr>
            <p:ph type="sldNum" sz="quarter" idx="12"/>
          </p:nvPr>
        </p:nvSpPr>
        <p:spPr>
          <a:xfrm>
            <a:off x="0" y="7370762"/>
            <a:ext cx="883411" cy="550863"/>
          </a:xfrm>
        </p:spPr>
        <p:txBody>
          <a:bodyPr/>
          <a:lstStyle/>
          <a:p>
            <a:pPr algn="ctr">
              <a:defRPr/>
            </a:pPr>
            <a:fld id="{9CB7A910-CC60-4DFA-8ADA-29F86DF029D3}" type="slidenum">
              <a:rPr lang="ru-RU" smtClean="0">
                <a:solidFill>
                  <a:srgbClr val="204590"/>
                </a:solidFill>
              </a:rPr>
              <a:pPr algn="ctr">
                <a:defRPr/>
              </a:pPr>
              <a:t>22</a:t>
            </a:fld>
            <a:endParaRPr lang="ru-RU" dirty="0">
              <a:solidFill>
                <a:srgbClr val="204590"/>
              </a:solidFill>
            </a:endParaRPr>
          </a:p>
        </p:txBody>
      </p:sp>
      <p:pic>
        <p:nvPicPr>
          <p:cNvPr id="42" name="Picture 5" descr="01062010769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312039" y="884956"/>
            <a:ext cx="8572560" cy="64334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11000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7"/>
          <p:cNvGrpSpPr>
            <a:grpSpLocks/>
          </p:cNvGrpSpPr>
          <p:nvPr/>
        </p:nvGrpSpPr>
        <p:grpSpPr bwMode="auto">
          <a:xfrm>
            <a:off x="0" y="72380"/>
            <a:ext cx="11053763" cy="720080"/>
            <a:chOff x="0" y="6181430"/>
            <a:chExt cx="9144000" cy="596915"/>
          </a:xfrm>
        </p:grpSpPr>
        <p:sp>
          <p:nvSpPr>
            <p:cNvPr id="12" name="TextBox 11"/>
            <p:cNvSpPr txBox="1"/>
            <p:nvPr/>
          </p:nvSpPr>
          <p:spPr>
            <a:xfrm>
              <a:off x="0" y="6181430"/>
              <a:ext cx="9144000" cy="580026"/>
            </a:xfrm>
            <a:prstGeom prst="rect">
              <a:avLst/>
            </a:prstGeom>
            <a:gradFill flip="none" rotWithShape="1">
              <a:gsLst>
                <a:gs pos="0">
                  <a:srgbClr val="5E9EFF">
                    <a:alpha val="9000"/>
                  </a:srgbClr>
                </a:gs>
                <a:gs pos="39999">
                  <a:schemeClr val="bg1">
                    <a:lumMod val="95000"/>
                  </a:schemeClr>
                </a:gs>
                <a:gs pos="55000">
                  <a:schemeClr val="bg1">
                    <a:alpha val="72000"/>
                  </a:schemeClr>
                </a:gs>
                <a:gs pos="100000">
                  <a:srgbClr val="FFEBFA">
                    <a:alpha val="11000"/>
                  </a:srgbClr>
                </a:gs>
              </a:gsLst>
              <a:lin ang="13500000" scaled="1"/>
              <a:tileRect/>
            </a:gradFill>
          </p:spPr>
          <p:txBody>
            <a:bodyPr wrap="square">
              <a:spAutoFit/>
            </a:bodyPr>
            <a:lstStyle/>
            <a:p>
              <a:pPr algn="ctr">
                <a:defRPr/>
              </a:pPr>
              <a:endParaRPr lang="en-US" sz="1400" b="1" dirty="0">
                <a:solidFill>
                  <a:srgbClr val="204590"/>
                </a:solidFill>
              </a:endParaRPr>
            </a:p>
            <a:p>
              <a:pPr algn="ctr">
                <a:defRPr/>
              </a:pPr>
              <a:endParaRPr lang="en-US" sz="1400" b="1" dirty="0">
                <a:solidFill>
                  <a:srgbClr val="204590"/>
                </a:solidFill>
              </a:endParaRPr>
            </a:p>
            <a:p>
              <a:pPr algn="ctr">
                <a:defRPr/>
              </a:pPr>
              <a:endParaRPr lang="ru-RU" sz="1400" b="1" dirty="0">
                <a:solidFill>
                  <a:srgbClr val="204590"/>
                </a:solidFill>
              </a:endParaRPr>
            </a:p>
          </p:txBody>
        </p:sp>
        <p:cxnSp>
          <p:nvCxnSpPr>
            <p:cNvPr id="13" name="Straight Connector 9"/>
            <p:cNvCxnSpPr/>
            <p:nvPr/>
          </p:nvCxnSpPr>
          <p:spPr bwMode="auto">
            <a:xfrm flipV="1">
              <a:off x="0" y="6778344"/>
              <a:ext cx="9144000" cy="1"/>
            </a:xfrm>
            <a:prstGeom prst="line">
              <a:avLst/>
            </a:prstGeom>
            <a:noFill/>
            <a:ln w="12700" cap="flat" cmpd="sng" algn="ctr">
              <a:gradFill flip="none" rotWithShape="1">
                <a:gsLst>
                  <a:gs pos="0">
                    <a:srgbClr val="FFFFFF"/>
                  </a:gs>
                  <a:gs pos="16000">
                    <a:srgbClr val="1F1F1F"/>
                  </a:gs>
                  <a:gs pos="17999">
                    <a:srgbClr val="FFFFFF"/>
                  </a:gs>
                  <a:gs pos="42000">
                    <a:srgbClr val="636363"/>
                  </a:gs>
                  <a:gs pos="53000">
                    <a:srgbClr val="CFCFCF"/>
                  </a:gs>
                  <a:gs pos="66000">
                    <a:srgbClr val="CFCFCF"/>
                  </a:gs>
                  <a:gs pos="75999">
                    <a:srgbClr val="1F1F1F"/>
                  </a:gs>
                  <a:gs pos="78999">
                    <a:srgbClr val="FFFFFF"/>
                  </a:gs>
                  <a:gs pos="100000">
                    <a:srgbClr val="7F7F7F"/>
                  </a:gs>
                </a:gsLst>
                <a:lin ang="0" scaled="1"/>
                <a:tileRect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sp>
        <p:nvSpPr>
          <p:cNvPr id="27" name="TextBox 26"/>
          <p:cNvSpPr txBox="1"/>
          <p:nvPr/>
        </p:nvSpPr>
        <p:spPr>
          <a:xfrm>
            <a:off x="0" y="7359409"/>
            <a:ext cx="11071497" cy="601931"/>
          </a:xfrm>
          <a:prstGeom prst="rect">
            <a:avLst/>
          </a:prstGeom>
          <a:gradFill flip="none" rotWithShape="1">
            <a:gsLst>
              <a:gs pos="0">
                <a:srgbClr val="5E9EFF">
                  <a:alpha val="43000"/>
                </a:srgbClr>
              </a:gs>
              <a:gs pos="39999">
                <a:srgbClr val="85C2FF">
                  <a:alpha val="32000"/>
                </a:srgbClr>
              </a:gs>
              <a:gs pos="70000">
                <a:schemeClr val="bg1">
                  <a:alpha val="62000"/>
                </a:schemeClr>
              </a:gs>
              <a:gs pos="100000">
                <a:srgbClr val="FFEBFA">
                  <a:alpha val="24000"/>
                </a:srgbClr>
              </a:gs>
            </a:gsLst>
            <a:lin ang="13500000" scaled="1"/>
            <a:tileRect/>
          </a:gradFill>
        </p:spPr>
        <p:txBody>
          <a:bodyPr wrap="square" lIns="108430" tIns="54215" rIns="108430" bIns="54215">
            <a:spAutoFit/>
          </a:bodyPr>
          <a:lstStyle/>
          <a:p>
            <a:pPr algn="ctr"/>
            <a:endParaRPr lang="ru-RU" sz="32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4" name="Picture 2" descr="E:\polyvid\ЛОГОТИП\POLIVID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127281" y="7401569"/>
            <a:ext cx="1501775" cy="447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26" name="Straight Connector 12"/>
          <p:cNvCxnSpPr/>
          <p:nvPr/>
        </p:nvCxnSpPr>
        <p:spPr bwMode="auto">
          <a:xfrm flipV="1">
            <a:off x="0" y="7345187"/>
            <a:ext cx="11053763" cy="1"/>
          </a:xfrm>
          <a:prstGeom prst="line">
            <a:avLst/>
          </a:prstGeom>
          <a:noFill/>
          <a:ln w="6350" cap="flat" cmpd="sng" algn="ctr">
            <a:gradFill flip="none" rotWithShape="1">
              <a:gsLst>
                <a:gs pos="0">
                  <a:srgbClr val="FFFFFF"/>
                </a:gs>
                <a:gs pos="16000">
                  <a:srgbClr val="1F1F1F"/>
                </a:gs>
                <a:gs pos="17999">
                  <a:srgbClr val="FFFFFF"/>
                </a:gs>
                <a:gs pos="42000">
                  <a:srgbClr val="636363"/>
                </a:gs>
                <a:gs pos="53000">
                  <a:srgbClr val="CFCFCF"/>
                </a:gs>
                <a:gs pos="66000">
                  <a:srgbClr val="CFCFCF"/>
                </a:gs>
                <a:gs pos="75999">
                  <a:srgbClr val="1F1F1F"/>
                </a:gs>
                <a:gs pos="78999">
                  <a:srgbClr val="FFFFFF"/>
                </a:gs>
                <a:gs pos="100000">
                  <a:srgbClr val="7F7F7F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3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-1"/>
            <a:ext cx="11053763" cy="792461"/>
          </a:xfrm>
        </p:spPr>
        <p:txBody>
          <a:bodyPr lIns="109183" tIns="54592" rIns="109183" bIns="54592">
            <a:normAutofit fontScale="90000"/>
          </a:bodyPr>
          <a:lstStyle/>
          <a:p>
            <a:pPr eaLnBrk="1" hangingPunct="1">
              <a:defRPr/>
            </a:pPr>
            <a:r>
              <a:rPr lang="ru-RU" sz="3600" b="1" dirty="0" smtClean="0">
                <a:ln w="15875">
                  <a:solidFill>
                    <a:schemeClr val="bg1"/>
                  </a:solidFill>
                </a:ln>
                <a:solidFill>
                  <a:srgbClr val="204590"/>
                </a:solidFill>
                <a:latin typeface="Tahoma" pitchFamily="34" charset="0"/>
                <a:cs typeface="Tahoma" pitchFamily="34" charset="0"/>
              </a:rPr>
              <a:t>Система технической диагностики СТДМ АСДК</a:t>
            </a:r>
            <a:endParaRPr lang="ru-RU" sz="3600" b="1" dirty="0" smtClean="0">
              <a:ln w="15875">
                <a:solidFill>
                  <a:schemeClr val="bg1"/>
                </a:solidFill>
              </a:ln>
              <a:solidFill>
                <a:srgbClr val="324E8E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21" name="Номер слайда 22"/>
          <p:cNvSpPr>
            <a:spLocks noGrp="1"/>
          </p:cNvSpPr>
          <p:nvPr>
            <p:ph type="sldNum" sz="quarter" idx="12"/>
          </p:nvPr>
        </p:nvSpPr>
        <p:spPr>
          <a:xfrm>
            <a:off x="0" y="7370762"/>
            <a:ext cx="883411" cy="550863"/>
          </a:xfrm>
        </p:spPr>
        <p:txBody>
          <a:bodyPr/>
          <a:lstStyle/>
          <a:p>
            <a:pPr algn="ctr">
              <a:defRPr/>
            </a:pPr>
            <a:fld id="{9CB7A910-CC60-4DFA-8ADA-29F86DF029D3}" type="slidenum">
              <a:rPr lang="ru-RU" smtClean="0">
                <a:solidFill>
                  <a:srgbClr val="204590"/>
                </a:solidFill>
              </a:rPr>
              <a:pPr algn="ctr">
                <a:defRPr/>
              </a:pPr>
              <a:t>23</a:t>
            </a:fld>
            <a:endParaRPr lang="ru-RU" dirty="0">
              <a:solidFill>
                <a:srgbClr val="204590"/>
              </a:solidFill>
            </a:endParaRPr>
          </a:p>
        </p:txBody>
      </p:sp>
      <p:sp>
        <p:nvSpPr>
          <p:cNvPr id="578562" name="Rectangle 2"/>
          <p:cNvSpPr>
            <a:spLocks noChangeArrowheads="1"/>
          </p:cNvSpPr>
          <p:nvPr/>
        </p:nvSpPr>
        <p:spPr bwMode="auto">
          <a:xfrm>
            <a:off x="0" y="0"/>
            <a:ext cx="1105376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578565" name="Rectangle 5"/>
          <p:cNvSpPr>
            <a:spLocks noChangeArrowheads="1"/>
          </p:cNvSpPr>
          <p:nvPr/>
        </p:nvSpPr>
        <p:spPr bwMode="auto">
          <a:xfrm>
            <a:off x="0" y="0"/>
            <a:ext cx="1105376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pSp>
        <p:nvGrpSpPr>
          <p:cNvPr id="3" name="Группа 15"/>
          <p:cNvGrpSpPr/>
          <p:nvPr/>
        </p:nvGrpSpPr>
        <p:grpSpPr>
          <a:xfrm>
            <a:off x="1026287" y="1275242"/>
            <a:ext cx="9144064" cy="6043156"/>
            <a:chOff x="1026287" y="1275242"/>
            <a:chExt cx="9144064" cy="6043156"/>
          </a:xfrm>
        </p:grpSpPr>
        <p:pic>
          <p:nvPicPr>
            <p:cNvPr id="578566" name="Picture 6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1026287" y="1275242"/>
              <a:ext cx="9144064" cy="60431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15" name="Прямоугольник 14"/>
            <p:cNvSpPr/>
            <p:nvPr/>
          </p:nvSpPr>
          <p:spPr bwMode="auto">
            <a:xfrm>
              <a:off x="3240865" y="2889242"/>
              <a:ext cx="714380" cy="214314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2075" tIns="46038" rIns="92075" bIns="46038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</p:grpSp>
      <p:sp>
        <p:nvSpPr>
          <p:cNvPr id="50" name="Text Box 36"/>
          <p:cNvSpPr txBox="1">
            <a:spLocks noChangeArrowheads="1"/>
          </p:cNvSpPr>
          <p:nvPr/>
        </p:nvSpPr>
        <p:spPr bwMode="auto">
          <a:xfrm>
            <a:off x="5598319" y="2817804"/>
            <a:ext cx="5286412" cy="42644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108430" tIns="54215" rIns="108430" bIns="54215">
            <a:spAutoFit/>
          </a:bodyPr>
          <a:lstStyle/>
          <a:p>
            <a:pPr>
              <a:buClr>
                <a:srgbClr val="9E0000"/>
              </a:buClr>
              <a:buFont typeface="Wingdings" pitchFamily="2" charset="2"/>
              <a:buChar char="Ø"/>
            </a:pPr>
            <a:r>
              <a:rPr lang="ru-RU" sz="2000" dirty="0" smtClean="0">
                <a:solidFill>
                  <a:srgbClr val="324E8E"/>
                </a:solidFill>
              </a:rPr>
              <a:t> Перспективное </a:t>
            </a:r>
            <a:r>
              <a:rPr lang="ru-RU" sz="2000" dirty="0">
                <a:solidFill>
                  <a:srgbClr val="324E8E"/>
                </a:solidFill>
              </a:rPr>
              <a:t>планирование пропускной способности </a:t>
            </a:r>
            <a:r>
              <a:rPr lang="ru-RU" sz="2000" dirty="0" smtClean="0">
                <a:solidFill>
                  <a:srgbClr val="324E8E"/>
                </a:solidFill>
              </a:rPr>
              <a:t>и</a:t>
            </a:r>
            <a:r>
              <a:rPr lang="en-US" sz="2000" dirty="0" smtClean="0">
                <a:solidFill>
                  <a:srgbClr val="324E8E"/>
                </a:solidFill>
              </a:rPr>
              <a:t> </a:t>
            </a:r>
            <a:r>
              <a:rPr lang="ru-RU" sz="2000" dirty="0" smtClean="0">
                <a:solidFill>
                  <a:srgbClr val="324E8E"/>
                </a:solidFill>
              </a:rPr>
              <a:t>маршрутизация</a:t>
            </a:r>
            <a:endParaRPr lang="en-US" sz="2000" dirty="0" smtClean="0">
              <a:solidFill>
                <a:srgbClr val="324E8E"/>
              </a:solidFill>
            </a:endParaRPr>
          </a:p>
          <a:p>
            <a:pPr>
              <a:buClr>
                <a:srgbClr val="9E0000"/>
              </a:buClr>
            </a:pPr>
            <a:endParaRPr lang="ru-RU" sz="1000" dirty="0">
              <a:solidFill>
                <a:srgbClr val="324E8E"/>
              </a:solidFill>
            </a:endParaRPr>
          </a:p>
          <a:p>
            <a:pPr>
              <a:buClr>
                <a:srgbClr val="9E0000"/>
              </a:buClr>
              <a:buFont typeface="Wingdings" pitchFamily="2" charset="2"/>
              <a:buChar char="Ø"/>
            </a:pPr>
            <a:r>
              <a:rPr lang="ru-RU" sz="2000" dirty="0">
                <a:solidFill>
                  <a:srgbClr val="324E8E"/>
                </a:solidFill>
              </a:rPr>
              <a:t> Оптимизация работы транспортной </a:t>
            </a:r>
            <a:r>
              <a:rPr lang="ru-RU" sz="2000" dirty="0" smtClean="0">
                <a:solidFill>
                  <a:srgbClr val="324E8E"/>
                </a:solidFill>
              </a:rPr>
              <a:t>сети</a:t>
            </a:r>
            <a:endParaRPr lang="en-US" sz="2000" dirty="0" smtClean="0">
              <a:solidFill>
                <a:srgbClr val="324E8E"/>
              </a:solidFill>
            </a:endParaRPr>
          </a:p>
          <a:p>
            <a:pPr>
              <a:buClr>
                <a:srgbClr val="9E0000"/>
              </a:buClr>
            </a:pPr>
            <a:endParaRPr lang="ru-RU" sz="1000" dirty="0">
              <a:solidFill>
                <a:srgbClr val="324E8E"/>
              </a:solidFill>
            </a:endParaRPr>
          </a:p>
          <a:p>
            <a:pPr>
              <a:buClr>
                <a:srgbClr val="9E0000"/>
              </a:buClr>
              <a:buFont typeface="Wingdings" pitchFamily="2" charset="2"/>
              <a:buChar char="Ø"/>
            </a:pPr>
            <a:r>
              <a:rPr lang="ru-RU" sz="2000" dirty="0" smtClean="0">
                <a:solidFill>
                  <a:srgbClr val="324E8E"/>
                </a:solidFill>
              </a:rPr>
              <a:t> Прогнозирование </a:t>
            </a:r>
            <a:r>
              <a:rPr lang="ru-RU" sz="2000" dirty="0">
                <a:solidFill>
                  <a:srgbClr val="324E8E"/>
                </a:solidFill>
              </a:rPr>
              <a:t>выполнения и корректировка графиков </a:t>
            </a:r>
            <a:r>
              <a:rPr lang="ru-RU" sz="2000" dirty="0" smtClean="0">
                <a:solidFill>
                  <a:srgbClr val="324E8E"/>
                </a:solidFill>
              </a:rPr>
              <a:t>движения</a:t>
            </a:r>
            <a:endParaRPr lang="en-US" sz="2000" dirty="0" smtClean="0">
              <a:solidFill>
                <a:srgbClr val="324E8E"/>
              </a:solidFill>
            </a:endParaRPr>
          </a:p>
          <a:p>
            <a:pPr>
              <a:buClr>
                <a:srgbClr val="9E0000"/>
              </a:buClr>
            </a:pPr>
            <a:endParaRPr lang="ru-RU" sz="1000" dirty="0">
              <a:solidFill>
                <a:srgbClr val="324E8E"/>
              </a:solidFill>
            </a:endParaRPr>
          </a:p>
          <a:p>
            <a:pPr>
              <a:buClr>
                <a:srgbClr val="9E0000"/>
              </a:buClr>
              <a:buFont typeface="Wingdings" pitchFamily="2" charset="2"/>
              <a:buChar char="Ø"/>
            </a:pPr>
            <a:r>
              <a:rPr lang="ru-RU" sz="2000" dirty="0">
                <a:solidFill>
                  <a:srgbClr val="324E8E"/>
                </a:solidFill>
              </a:rPr>
              <a:t> Гибкая архитектура </a:t>
            </a:r>
            <a:r>
              <a:rPr lang="ru-RU" sz="2000" dirty="0" smtClean="0">
                <a:solidFill>
                  <a:srgbClr val="324E8E"/>
                </a:solidFill>
              </a:rPr>
              <a:t>системы</a:t>
            </a:r>
            <a:endParaRPr lang="en-US" sz="2000" dirty="0" smtClean="0">
              <a:solidFill>
                <a:srgbClr val="324E8E"/>
              </a:solidFill>
            </a:endParaRPr>
          </a:p>
          <a:p>
            <a:pPr>
              <a:buClr>
                <a:srgbClr val="9E0000"/>
              </a:buClr>
            </a:pPr>
            <a:endParaRPr lang="ru-RU" sz="1000" dirty="0">
              <a:solidFill>
                <a:srgbClr val="324E8E"/>
              </a:solidFill>
            </a:endParaRPr>
          </a:p>
          <a:p>
            <a:pPr>
              <a:buClr>
                <a:srgbClr val="9E0000"/>
              </a:buClr>
              <a:buFont typeface="Wingdings" pitchFamily="2" charset="2"/>
              <a:buChar char="Ø"/>
            </a:pPr>
            <a:r>
              <a:rPr lang="ru-RU" sz="2000" dirty="0" smtClean="0">
                <a:solidFill>
                  <a:srgbClr val="324E8E"/>
                </a:solidFill>
              </a:rPr>
              <a:t> Улучшение </a:t>
            </a:r>
            <a:r>
              <a:rPr lang="ru-RU" sz="2000" dirty="0">
                <a:solidFill>
                  <a:srgbClr val="324E8E"/>
                </a:solidFill>
              </a:rPr>
              <a:t>эксплуатационных показателей работы </a:t>
            </a:r>
            <a:r>
              <a:rPr lang="ru-RU" sz="2000" dirty="0" smtClean="0">
                <a:solidFill>
                  <a:srgbClr val="324E8E"/>
                </a:solidFill>
              </a:rPr>
              <a:t>участка</a:t>
            </a:r>
            <a:endParaRPr lang="en-US" sz="2000" dirty="0" smtClean="0">
              <a:solidFill>
                <a:srgbClr val="324E8E"/>
              </a:solidFill>
            </a:endParaRPr>
          </a:p>
          <a:p>
            <a:pPr>
              <a:buClr>
                <a:srgbClr val="9E0000"/>
              </a:buClr>
            </a:pPr>
            <a:endParaRPr lang="ru-RU" sz="1000" dirty="0">
              <a:solidFill>
                <a:srgbClr val="324E8E"/>
              </a:solidFill>
            </a:endParaRPr>
          </a:p>
          <a:p>
            <a:pPr>
              <a:buClr>
                <a:srgbClr val="9E0000"/>
              </a:buClr>
              <a:buFont typeface="Wingdings" pitchFamily="2" charset="2"/>
              <a:buChar char="Ø"/>
            </a:pPr>
            <a:r>
              <a:rPr lang="ru-RU" sz="2000" dirty="0">
                <a:solidFill>
                  <a:srgbClr val="324E8E"/>
                </a:solidFill>
              </a:rPr>
              <a:t> Улучшение условий труда </a:t>
            </a:r>
            <a:r>
              <a:rPr lang="ru-RU" sz="2000" dirty="0" smtClean="0">
                <a:solidFill>
                  <a:srgbClr val="324E8E"/>
                </a:solidFill>
              </a:rPr>
              <a:t>эксплуатационного персонала</a:t>
            </a:r>
            <a:endParaRPr lang="ru-RU" sz="2000" dirty="0">
              <a:solidFill>
                <a:srgbClr val="324E8E"/>
              </a:solidFill>
            </a:endParaRPr>
          </a:p>
        </p:txBody>
      </p:sp>
      <p:sp>
        <p:nvSpPr>
          <p:cNvPr id="59" name="Прямоугольник 58"/>
          <p:cNvSpPr/>
          <p:nvPr/>
        </p:nvSpPr>
        <p:spPr>
          <a:xfrm>
            <a:off x="811973" y="1235014"/>
            <a:ext cx="5643602" cy="11541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9E0000"/>
              </a:buClr>
            </a:pPr>
            <a:r>
              <a:rPr lang="ru-RU" sz="2000" dirty="0" smtClean="0">
                <a:solidFill>
                  <a:srgbClr val="324E8E"/>
                </a:solidFill>
              </a:rPr>
              <a:t>Диспетчерский контроль участков оборудованными и не оборудованными устройствами ЖАТ</a:t>
            </a:r>
            <a:endParaRPr lang="en-US" sz="2000" dirty="0" smtClean="0">
              <a:solidFill>
                <a:srgbClr val="324E8E"/>
              </a:solidFill>
            </a:endParaRPr>
          </a:p>
          <a:p>
            <a:pPr>
              <a:buClr>
                <a:srgbClr val="9E0000"/>
              </a:buClr>
            </a:pPr>
            <a:endParaRPr lang="ru-RU" sz="900" dirty="0" smtClean="0">
              <a:solidFill>
                <a:srgbClr val="324E8E"/>
              </a:solidFill>
            </a:endParaRPr>
          </a:p>
        </p:txBody>
      </p:sp>
    </p:spTree>
  </p:cSld>
  <p:clrMapOvr>
    <a:masterClrMapping/>
  </p:clrMapOvr>
  <p:transition advClick="0" advTm="11000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849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624475" y="3246432"/>
            <a:ext cx="5429288" cy="40066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" name="Group 7"/>
          <p:cNvGrpSpPr>
            <a:grpSpLocks/>
          </p:cNvGrpSpPr>
          <p:nvPr/>
        </p:nvGrpSpPr>
        <p:grpSpPr bwMode="auto">
          <a:xfrm>
            <a:off x="0" y="72380"/>
            <a:ext cx="11053763" cy="720080"/>
            <a:chOff x="0" y="6181430"/>
            <a:chExt cx="9144000" cy="596915"/>
          </a:xfrm>
        </p:grpSpPr>
        <p:sp>
          <p:nvSpPr>
            <p:cNvPr id="12" name="TextBox 11"/>
            <p:cNvSpPr txBox="1"/>
            <p:nvPr/>
          </p:nvSpPr>
          <p:spPr>
            <a:xfrm>
              <a:off x="0" y="6181430"/>
              <a:ext cx="9144000" cy="580026"/>
            </a:xfrm>
            <a:prstGeom prst="rect">
              <a:avLst/>
            </a:prstGeom>
            <a:gradFill flip="none" rotWithShape="1">
              <a:gsLst>
                <a:gs pos="0">
                  <a:srgbClr val="5E9EFF">
                    <a:alpha val="9000"/>
                  </a:srgbClr>
                </a:gs>
                <a:gs pos="39999">
                  <a:schemeClr val="bg1">
                    <a:lumMod val="95000"/>
                  </a:schemeClr>
                </a:gs>
                <a:gs pos="55000">
                  <a:schemeClr val="bg1">
                    <a:alpha val="72000"/>
                  </a:schemeClr>
                </a:gs>
                <a:gs pos="100000">
                  <a:srgbClr val="FFEBFA">
                    <a:alpha val="11000"/>
                  </a:srgbClr>
                </a:gs>
              </a:gsLst>
              <a:lin ang="13500000" scaled="1"/>
              <a:tileRect/>
            </a:gradFill>
          </p:spPr>
          <p:txBody>
            <a:bodyPr wrap="square">
              <a:spAutoFit/>
            </a:bodyPr>
            <a:lstStyle/>
            <a:p>
              <a:pPr algn="ctr">
                <a:defRPr/>
              </a:pPr>
              <a:endParaRPr lang="en-US" sz="1400" b="1" dirty="0">
                <a:solidFill>
                  <a:srgbClr val="204590"/>
                </a:solidFill>
              </a:endParaRPr>
            </a:p>
            <a:p>
              <a:pPr algn="ctr">
                <a:defRPr/>
              </a:pPr>
              <a:endParaRPr lang="en-US" sz="1400" b="1" dirty="0">
                <a:solidFill>
                  <a:srgbClr val="204590"/>
                </a:solidFill>
              </a:endParaRPr>
            </a:p>
            <a:p>
              <a:pPr algn="ctr">
                <a:defRPr/>
              </a:pPr>
              <a:endParaRPr lang="ru-RU" sz="1400" b="1" dirty="0">
                <a:solidFill>
                  <a:srgbClr val="204590"/>
                </a:solidFill>
              </a:endParaRPr>
            </a:p>
          </p:txBody>
        </p:sp>
        <p:cxnSp>
          <p:nvCxnSpPr>
            <p:cNvPr id="13" name="Straight Connector 9"/>
            <p:cNvCxnSpPr/>
            <p:nvPr/>
          </p:nvCxnSpPr>
          <p:spPr bwMode="auto">
            <a:xfrm flipV="1">
              <a:off x="0" y="6778344"/>
              <a:ext cx="9144000" cy="1"/>
            </a:xfrm>
            <a:prstGeom prst="line">
              <a:avLst/>
            </a:prstGeom>
            <a:noFill/>
            <a:ln w="12700" cap="flat" cmpd="sng" algn="ctr">
              <a:gradFill flip="none" rotWithShape="1">
                <a:gsLst>
                  <a:gs pos="0">
                    <a:srgbClr val="FFFFFF"/>
                  </a:gs>
                  <a:gs pos="16000">
                    <a:srgbClr val="1F1F1F"/>
                  </a:gs>
                  <a:gs pos="17999">
                    <a:srgbClr val="FFFFFF"/>
                  </a:gs>
                  <a:gs pos="42000">
                    <a:srgbClr val="636363"/>
                  </a:gs>
                  <a:gs pos="53000">
                    <a:srgbClr val="CFCFCF"/>
                  </a:gs>
                  <a:gs pos="66000">
                    <a:srgbClr val="CFCFCF"/>
                  </a:gs>
                  <a:gs pos="75999">
                    <a:srgbClr val="1F1F1F"/>
                  </a:gs>
                  <a:gs pos="78999">
                    <a:srgbClr val="FFFFFF"/>
                  </a:gs>
                  <a:gs pos="100000">
                    <a:srgbClr val="7F7F7F"/>
                  </a:gs>
                </a:gsLst>
                <a:lin ang="0" scaled="1"/>
                <a:tileRect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sp>
        <p:nvSpPr>
          <p:cNvPr id="27" name="TextBox 26"/>
          <p:cNvSpPr txBox="1"/>
          <p:nvPr/>
        </p:nvSpPr>
        <p:spPr>
          <a:xfrm>
            <a:off x="0" y="7359409"/>
            <a:ext cx="11071497" cy="601931"/>
          </a:xfrm>
          <a:prstGeom prst="rect">
            <a:avLst/>
          </a:prstGeom>
          <a:gradFill flip="none" rotWithShape="1">
            <a:gsLst>
              <a:gs pos="0">
                <a:srgbClr val="5E9EFF">
                  <a:alpha val="43000"/>
                </a:srgbClr>
              </a:gs>
              <a:gs pos="39999">
                <a:srgbClr val="85C2FF">
                  <a:alpha val="32000"/>
                </a:srgbClr>
              </a:gs>
              <a:gs pos="70000">
                <a:schemeClr val="bg1">
                  <a:alpha val="62000"/>
                </a:schemeClr>
              </a:gs>
              <a:gs pos="100000">
                <a:srgbClr val="FFEBFA">
                  <a:alpha val="24000"/>
                </a:srgbClr>
              </a:gs>
            </a:gsLst>
            <a:lin ang="13500000" scaled="1"/>
            <a:tileRect/>
          </a:gradFill>
        </p:spPr>
        <p:txBody>
          <a:bodyPr wrap="square" lIns="108430" tIns="54215" rIns="108430" bIns="54215">
            <a:spAutoFit/>
          </a:bodyPr>
          <a:lstStyle/>
          <a:p>
            <a:pPr algn="ctr"/>
            <a:endParaRPr lang="ru-RU" sz="32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4" name="Picture 2" descr="E:\polyvid\ЛОГОТИП\POLIVID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127281" y="7401569"/>
            <a:ext cx="1501775" cy="447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26" name="Straight Connector 12"/>
          <p:cNvCxnSpPr/>
          <p:nvPr/>
        </p:nvCxnSpPr>
        <p:spPr bwMode="auto">
          <a:xfrm flipV="1">
            <a:off x="0" y="7345187"/>
            <a:ext cx="11053763" cy="1"/>
          </a:xfrm>
          <a:prstGeom prst="line">
            <a:avLst/>
          </a:prstGeom>
          <a:noFill/>
          <a:ln w="6350" cap="flat" cmpd="sng" algn="ctr">
            <a:gradFill flip="none" rotWithShape="1">
              <a:gsLst>
                <a:gs pos="0">
                  <a:srgbClr val="FFFFFF"/>
                </a:gs>
                <a:gs pos="16000">
                  <a:srgbClr val="1F1F1F"/>
                </a:gs>
                <a:gs pos="17999">
                  <a:srgbClr val="FFFFFF"/>
                </a:gs>
                <a:gs pos="42000">
                  <a:srgbClr val="636363"/>
                </a:gs>
                <a:gs pos="53000">
                  <a:srgbClr val="CFCFCF"/>
                </a:gs>
                <a:gs pos="66000">
                  <a:srgbClr val="CFCFCF"/>
                </a:gs>
                <a:gs pos="75999">
                  <a:srgbClr val="1F1F1F"/>
                </a:gs>
                <a:gs pos="78999">
                  <a:srgbClr val="FFFFFF"/>
                </a:gs>
                <a:gs pos="100000">
                  <a:srgbClr val="7F7F7F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3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-1"/>
            <a:ext cx="11053763" cy="792461"/>
          </a:xfrm>
        </p:spPr>
        <p:txBody>
          <a:bodyPr lIns="109183" tIns="54592" rIns="109183" bIns="54592">
            <a:normAutofit/>
          </a:bodyPr>
          <a:lstStyle/>
          <a:p>
            <a:pPr eaLnBrk="1" hangingPunct="1">
              <a:defRPr/>
            </a:pPr>
            <a:r>
              <a:rPr lang="ru-RU" sz="3600" b="1" dirty="0" smtClean="0">
                <a:ln w="15875">
                  <a:solidFill>
                    <a:schemeClr val="bg1"/>
                  </a:solidFill>
                </a:ln>
                <a:solidFill>
                  <a:srgbClr val="204590"/>
                </a:solidFill>
                <a:latin typeface="Tahoma" pitchFamily="34" charset="0"/>
                <a:cs typeface="Tahoma" pitchFamily="34" charset="0"/>
              </a:rPr>
              <a:t>Диспетчерский центр в эксплуатации </a:t>
            </a:r>
            <a:endParaRPr lang="ru-RU" sz="3600" b="1" dirty="0" smtClean="0">
              <a:ln w="15875">
                <a:solidFill>
                  <a:schemeClr val="bg1"/>
                </a:solidFill>
              </a:ln>
              <a:solidFill>
                <a:srgbClr val="324E8E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21" name="Номер слайда 22"/>
          <p:cNvSpPr>
            <a:spLocks noGrp="1"/>
          </p:cNvSpPr>
          <p:nvPr>
            <p:ph type="sldNum" sz="quarter" idx="12"/>
          </p:nvPr>
        </p:nvSpPr>
        <p:spPr>
          <a:xfrm>
            <a:off x="0" y="7370762"/>
            <a:ext cx="883411" cy="550863"/>
          </a:xfrm>
        </p:spPr>
        <p:txBody>
          <a:bodyPr/>
          <a:lstStyle/>
          <a:p>
            <a:pPr algn="ctr">
              <a:defRPr/>
            </a:pPr>
            <a:fld id="{9CB7A910-CC60-4DFA-8ADA-29F86DF029D3}" type="slidenum">
              <a:rPr lang="ru-RU" smtClean="0">
                <a:solidFill>
                  <a:srgbClr val="204590"/>
                </a:solidFill>
              </a:rPr>
              <a:pPr algn="ctr">
                <a:defRPr/>
              </a:pPr>
              <a:t>24</a:t>
            </a:fld>
            <a:endParaRPr lang="ru-RU" dirty="0">
              <a:solidFill>
                <a:srgbClr val="204590"/>
              </a:solidFill>
            </a:endParaRPr>
          </a:p>
        </p:txBody>
      </p:sp>
      <p:pic>
        <p:nvPicPr>
          <p:cNvPr id="618498" name="Picture 2"/>
          <p:cNvPicPr>
            <a:picLocks noChangeAspect="1" noChangeArrowheads="1"/>
          </p:cNvPicPr>
          <p:nvPr/>
        </p:nvPicPr>
        <p:blipFill>
          <a:blip r:embed="rId5" cstate="print"/>
          <a:srcRect r="25594" b="39980"/>
          <a:stretch>
            <a:fillRect/>
          </a:stretch>
        </p:blipFill>
        <p:spPr bwMode="auto">
          <a:xfrm>
            <a:off x="0" y="1285854"/>
            <a:ext cx="6572296" cy="4746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5" name="Прямоугольник 34"/>
          <p:cNvSpPr/>
          <p:nvPr/>
        </p:nvSpPr>
        <p:spPr>
          <a:xfrm>
            <a:off x="7384269" y="1246168"/>
            <a:ext cx="3000396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 smtClean="0">
                <a:solidFill>
                  <a:srgbClr val="324E8E"/>
                </a:solidFill>
              </a:rPr>
              <a:t>Табло </a:t>
            </a:r>
          </a:p>
          <a:p>
            <a:pPr algn="ctr"/>
            <a:r>
              <a:rPr lang="ru-RU" sz="2800" dirty="0" smtClean="0">
                <a:solidFill>
                  <a:srgbClr val="324E8E"/>
                </a:solidFill>
              </a:rPr>
              <a:t>коллективного</a:t>
            </a:r>
          </a:p>
          <a:p>
            <a:pPr algn="ctr"/>
            <a:r>
              <a:rPr lang="ru-RU" sz="2800" dirty="0" smtClean="0">
                <a:solidFill>
                  <a:srgbClr val="324E8E"/>
                </a:solidFill>
              </a:rPr>
              <a:t> пользования</a:t>
            </a:r>
            <a:endParaRPr lang="ru-RU" sz="2800" dirty="0">
              <a:solidFill>
                <a:srgbClr val="324E8E"/>
              </a:solidFill>
            </a:endParaRPr>
          </a:p>
        </p:txBody>
      </p:sp>
      <p:sp>
        <p:nvSpPr>
          <p:cNvPr id="36" name="Прямоугольник 35"/>
          <p:cNvSpPr/>
          <p:nvPr/>
        </p:nvSpPr>
        <p:spPr>
          <a:xfrm>
            <a:off x="811973" y="6292853"/>
            <a:ext cx="392909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 smtClean="0">
                <a:solidFill>
                  <a:srgbClr val="324E8E"/>
                </a:solidFill>
              </a:rPr>
              <a:t>Зона диспетчерского контроля</a:t>
            </a:r>
            <a:endParaRPr lang="ru-RU" sz="2800" dirty="0">
              <a:solidFill>
                <a:srgbClr val="324E8E"/>
              </a:solidFill>
            </a:endParaRPr>
          </a:p>
        </p:txBody>
      </p:sp>
      <p:cxnSp>
        <p:nvCxnSpPr>
          <p:cNvPr id="17" name="Прямая со стрелкой 16"/>
          <p:cNvCxnSpPr/>
          <p:nvPr/>
        </p:nvCxnSpPr>
        <p:spPr bwMode="auto">
          <a:xfrm>
            <a:off x="4598187" y="6745306"/>
            <a:ext cx="1000132" cy="1588"/>
          </a:xfrm>
          <a:prstGeom prst="straightConnector1">
            <a:avLst/>
          </a:prstGeom>
          <a:noFill/>
          <a:ln w="25400" cap="flat" cmpd="sng" algn="ctr">
            <a:solidFill>
              <a:schemeClr val="accent2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19" name="Прямая со стрелкой 18"/>
          <p:cNvCxnSpPr/>
          <p:nvPr/>
        </p:nvCxnSpPr>
        <p:spPr bwMode="auto">
          <a:xfrm rot="10800000">
            <a:off x="6598451" y="1960548"/>
            <a:ext cx="1000132" cy="1588"/>
          </a:xfrm>
          <a:prstGeom prst="straightConnector1">
            <a:avLst/>
          </a:prstGeom>
          <a:noFill/>
          <a:ln w="25400" cap="flat" cmpd="sng" algn="ctr">
            <a:solidFill>
              <a:schemeClr val="accent2"/>
            </a:solidFill>
            <a:prstDash val="solid"/>
            <a:round/>
            <a:headEnd type="none" w="med" len="med"/>
            <a:tailEnd type="triangle"/>
          </a:ln>
          <a:effectLst/>
        </p:spPr>
      </p:cxnSp>
    </p:spTree>
  </p:cSld>
  <p:clrMapOvr>
    <a:masterClrMapping/>
  </p:clrMapOvr>
  <p:transition advClick="0" advTm="11000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7"/>
          <p:cNvGrpSpPr>
            <a:grpSpLocks/>
          </p:cNvGrpSpPr>
          <p:nvPr/>
        </p:nvGrpSpPr>
        <p:grpSpPr bwMode="auto">
          <a:xfrm>
            <a:off x="0" y="72380"/>
            <a:ext cx="11053763" cy="720080"/>
            <a:chOff x="0" y="6181430"/>
            <a:chExt cx="9144000" cy="596915"/>
          </a:xfrm>
        </p:grpSpPr>
        <p:sp>
          <p:nvSpPr>
            <p:cNvPr id="12" name="TextBox 11"/>
            <p:cNvSpPr txBox="1"/>
            <p:nvPr/>
          </p:nvSpPr>
          <p:spPr>
            <a:xfrm>
              <a:off x="0" y="6181430"/>
              <a:ext cx="9144000" cy="580026"/>
            </a:xfrm>
            <a:prstGeom prst="rect">
              <a:avLst/>
            </a:prstGeom>
            <a:gradFill flip="none" rotWithShape="1">
              <a:gsLst>
                <a:gs pos="0">
                  <a:srgbClr val="5E9EFF">
                    <a:alpha val="9000"/>
                  </a:srgbClr>
                </a:gs>
                <a:gs pos="39999">
                  <a:schemeClr val="bg1">
                    <a:lumMod val="95000"/>
                  </a:schemeClr>
                </a:gs>
                <a:gs pos="55000">
                  <a:schemeClr val="bg1">
                    <a:alpha val="72000"/>
                  </a:schemeClr>
                </a:gs>
                <a:gs pos="100000">
                  <a:srgbClr val="FFEBFA">
                    <a:alpha val="11000"/>
                  </a:srgbClr>
                </a:gs>
              </a:gsLst>
              <a:lin ang="13500000" scaled="1"/>
              <a:tileRect/>
            </a:gradFill>
          </p:spPr>
          <p:txBody>
            <a:bodyPr wrap="square">
              <a:spAutoFit/>
            </a:bodyPr>
            <a:lstStyle/>
            <a:p>
              <a:pPr algn="ctr">
                <a:defRPr/>
              </a:pPr>
              <a:endParaRPr lang="en-US" sz="1400" b="1" dirty="0">
                <a:solidFill>
                  <a:srgbClr val="204590"/>
                </a:solidFill>
              </a:endParaRPr>
            </a:p>
            <a:p>
              <a:pPr algn="ctr">
                <a:defRPr/>
              </a:pPr>
              <a:endParaRPr lang="en-US" sz="1400" b="1" dirty="0">
                <a:solidFill>
                  <a:srgbClr val="204590"/>
                </a:solidFill>
              </a:endParaRPr>
            </a:p>
            <a:p>
              <a:pPr algn="ctr">
                <a:defRPr/>
              </a:pPr>
              <a:endParaRPr lang="ru-RU" sz="1400" b="1" dirty="0">
                <a:solidFill>
                  <a:srgbClr val="204590"/>
                </a:solidFill>
              </a:endParaRPr>
            </a:p>
          </p:txBody>
        </p:sp>
        <p:cxnSp>
          <p:nvCxnSpPr>
            <p:cNvPr id="13" name="Straight Connector 9"/>
            <p:cNvCxnSpPr/>
            <p:nvPr/>
          </p:nvCxnSpPr>
          <p:spPr bwMode="auto">
            <a:xfrm flipV="1">
              <a:off x="0" y="6778344"/>
              <a:ext cx="9144000" cy="1"/>
            </a:xfrm>
            <a:prstGeom prst="line">
              <a:avLst/>
            </a:prstGeom>
            <a:noFill/>
            <a:ln w="12700" cap="flat" cmpd="sng" algn="ctr">
              <a:gradFill flip="none" rotWithShape="1">
                <a:gsLst>
                  <a:gs pos="0">
                    <a:srgbClr val="FFFFFF"/>
                  </a:gs>
                  <a:gs pos="16000">
                    <a:srgbClr val="1F1F1F"/>
                  </a:gs>
                  <a:gs pos="17999">
                    <a:srgbClr val="FFFFFF"/>
                  </a:gs>
                  <a:gs pos="42000">
                    <a:srgbClr val="636363"/>
                  </a:gs>
                  <a:gs pos="53000">
                    <a:srgbClr val="CFCFCF"/>
                  </a:gs>
                  <a:gs pos="66000">
                    <a:srgbClr val="CFCFCF"/>
                  </a:gs>
                  <a:gs pos="75999">
                    <a:srgbClr val="1F1F1F"/>
                  </a:gs>
                  <a:gs pos="78999">
                    <a:srgbClr val="FFFFFF"/>
                  </a:gs>
                  <a:gs pos="100000">
                    <a:srgbClr val="7F7F7F"/>
                  </a:gs>
                </a:gsLst>
                <a:lin ang="0" scaled="1"/>
                <a:tileRect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sp>
        <p:nvSpPr>
          <p:cNvPr id="27" name="TextBox 26"/>
          <p:cNvSpPr txBox="1"/>
          <p:nvPr/>
        </p:nvSpPr>
        <p:spPr>
          <a:xfrm>
            <a:off x="0" y="7359409"/>
            <a:ext cx="11071497" cy="601931"/>
          </a:xfrm>
          <a:prstGeom prst="rect">
            <a:avLst/>
          </a:prstGeom>
          <a:gradFill flip="none" rotWithShape="1">
            <a:gsLst>
              <a:gs pos="0">
                <a:srgbClr val="5E9EFF">
                  <a:alpha val="43000"/>
                </a:srgbClr>
              </a:gs>
              <a:gs pos="39999">
                <a:srgbClr val="85C2FF">
                  <a:alpha val="32000"/>
                </a:srgbClr>
              </a:gs>
              <a:gs pos="70000">
                <a:schemeClr val="bg1">
                  <a:alpha val="62000"/>
                </a:schemeClr>
              </a:gs>
              <a:gs pos="100000">
                <a:srgbClr val="FFEBFA">
                  <a:alpha val="24000"/>
                </a:srgbClr>
              </a:gs>
            </a:gsLst>
            <a:lin ang="13500000" scaled="1"/>
            <a:tileRect/>
          </a:gradFill>
        </p:spPr>
        <p:txBody>
          <a:bodyPr wrap="square" lIns="108430" tIns="54215" rIns="108430" bIns="54215">
            <a:spAutoFit/>
          </a:bodyPr>
          <a:lstStyle/>
          <a:p>
            <a:pPr algn="ctr"/>
            <a:endParaRPr lang="ru-RU" sz="32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4" name="Picture 2" descr="E:\polyvid\ЛОГОТИП\POLIVID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127281" y="7401569"/>
            <a:ext cx="1501775" cy="447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26" name="Straight Connector 12"/>
          <p:cNvCxnSpPr/>
          <p:nvPr/>
        </p:nvCxnSpPr>
        <p:spPr bwMode="auto">
          <a:xfrm flipV="1">
            <a:off x="0" y="7345187"/>
            <a:ext cx="11053763" cy="1"/>
          </a:xfrm>
          <a:prstGeom prst="line">
            <a:avLst/>
          </a:prstGeom>
          <a:noFill/>
          <a:ln w="6350" cap="flat" cmpd="sng" algn="ctr">
            <a:gradFill flip="none" rotWithShape="1">
              <a:gsLst>
                <a:gs pos="0">
                  <a:srgbClr val="FFFFFF"/>
                </a:gs>
                <a:gs pos="16000">
                  <a:srgbClr val="1F1F1F"/>
                </a:gs>
                <a:gs pos="17999">
                  <a:srgbClr val="FFFFFF"/>
                </a:gs>
                <a:gs pos="42000">
                  <a:srgbClr val="636363"/>
                </a:gs>
                <a:gs pos="53000">
                  <a:srgbClr val="CFCFCF"/>
                </a:gs>
                <a:gs pos="66000">
                  <a:srgbClr val="CFCFCF"/>
                </a:gs>
                <a:gs pos="75999">
                  <a:srgbClr val="1F1F1F"/>
                </a:gs>
                <a:gs pos="78999">
                  <a:srgbClr val="FFFFFF"/>
                </a:gs>
                <a:gs pos="100000">
                  <a:srgbClr val="7F7F7F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3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-189235"/>
            <a:ext cx="11053763" cy="792461"/>
          </a:xfrm>
        </p:spPr>
        <p:txBody>
          <a:bodyPr lIns="109183" tIns="54592" rIns="109183" bIns="54592">
            <a:normAutofit/>
          </a:bodyPr>
          <a:lstStyle/>
          <a:p>
            <a:pPr eaLnBrk="1" hangingPunct="1">
              <a:defRPr/>
            </a:pPr>
            <a:r>
              <a:rPr lang="ru-RU" sz="3600" b="1" dirty="0" smtClean="0">
                <a:ln w="15875">
                  <a:solidFill>
                    <a:schemeClr val="bg1"/>
                  </a:solidFill>
                </a:ln>
                <a:solidFill>
                  <a:srgbClr val="204590"/>
                </a:solidFill>
                <a:latin typeface="Tahoma" pitchFamily="34" charset="0"/>
                <a:cs typeface="Tahoma" pitchFamily="34" charset="0"/>
              </a:rPr>
              <a:t>Диспетчерский центр в эксплуатации </a:t>
            </a:r>
            <a:endParaRPr lang="ru-RU" sz="3600" b="1" dirty="0" smtClean="0">
              <a:ln w="15875">
                <a:solidFill>
                  <a:schemeClr val="bg1"/>
                </a:solidFill>
              </a:ln>
              <a:solidFill>
                <a:srgbClr val="324E8E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21" name="Номер слайда 22"/>
          <p:cNvSpPr>
            <a:spLocks noGrp="1"/>
          </p:cNvSpPr>
          <p:nvPr>
            <p:ph type="sldNum" sz="quarter" idx="12"/>
          </p:nvPr>
        </p:nvSpPr>
        <p:spPr>
          <a:xfrm>
            <a:off x="0" y="7370762"/>
            <a:ext cx="883411" cy="550863"/>
          </a:xfrm>
        </p:spPr>
        <p:txBody>
          <a:bodyPr/>
          <a:lstStyle/>
          <a:p>
            <a:pPr algn="ctr">
              <a:defRPr/>
            </a:pPr>
            <a:fld id="{9CB7A910-CC60-4DFA-8ADA-29F86DF029D3}" type="slidenum">
              <a:rPr lang="ru-RU" smtClean="0">
                <a:solidFill>
                  <a:srgbClr val="204590"/>
                </a:solidFill>
              </a:rPr>
              <a:pPr algn="ctr">
                <a:defRPr/>
              </a:pPr>
              <a:t>25</a:t>
            </a:fld>
            <a:endParaRPr lang="ru-RU" dirty="0">
              <a:solidFill>
                <a:srgbClr val="204590"/>
              </a:solidFill>
            </a:endParaRPr>
          </a:p>
        </p:txBody>
      </p:sp>
      <p:pic>
        <p:nvPicPr>
          <p:cNvPr id="619522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4783" y="870140"/>
            <a:ext cx="10144196" cy="64096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4" name="Прямоугольник 13"/>
          <p:cNvSpPr/>
          <p:nvPr/>
        </p:nvSpPr>
        <p:spPr>
          <a:xfrm>
            <a:off x="0" y="388912"/>
            <a:ext cx="1105376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 smtClean="0">
                <a:solidFill>
                  <a:srgbClr val="324E8E"/>
                </a:solidFill>
              </a:rPr>
              <a:t>Рабочее место диспетчера</a:t>
            </a:r>
            <a:endParaRPr lang="ru-RU" sz="2000" dirty="0">
              <a:solidFill>
                <a:srgbClr val="324E8E"/>
              </a:solidFill>
            </a:endParaRPr>
          </a:p>
        </p:txBody>
      </p:sp>
    </p:spTree>
  </p:cSld>
  <p:clrMapOvr>
    <a:masterClrMapping/>
  </p:clrMapOvr>
  <p:transition advClick="0" advTm="11000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7"/>
          <p:cNvGrpSpPr>
            <a:grpSpLocks/>
          </p:cNvGrpSpPr>
          <p:nvPr/>
        </p:nvGrpSpPr>
        <p:grpSpPr bwMode="auto">
          <a:xfrm>
            <a:off x="0" y="72380"/>
            <a:ext cx="11053763" cy="720080"/>
            <a:chOff x="0" y="6181430"/>
            <a:chExt cx="9144000" cy="596915"/>
          </a:xfrm>
        </p:grpSpPr>
        <p:sp>
          <p:nvSpPr>
            <p:cNvPr id="12" name="TextBox 11"/>
            <p:cNvSpPr txBox="1"/>
            <p:nvPr/>
          </p:nvSpPr>
          <p:spPr>
            <a:xfrm>
              <a:off x="0" y="6181430"/>
              <a:ext cx="9144000" cy="580026"/>
            </a:xfrm>
            <a:prstGeom prst="rect">
              <a:avLst/>
            </a:prstGeom>
            <a:gradFill flip="none" rotWithShape="1">
              <a:gsLst>
                <a:gs pos="0">
                  <a:srgbClr val="5E9EFF">
                    <a:alpha val="9000"/>
                  </a:srgbClr>
                </a:gs>
                <a:gs pos="39999">
                  <a:schemeClr val="bg1">
                    <a:lumMod val="95000"/>
                  </a:schemeClr>
                </a:gs>
                <a:gs pos="55000">
                  <a:schemeClr val="bg1">
                    <a:alpha val="72000"/>
                  </a:schemeClr>
                </a:gs>
                <a:gs pos="100000">
                  <a:srgbClr val="FFEBFA">
                    <a:alpha val="11000"/>
                  </a:srgbClr>
                </a:gs>
              </a:gsLst>
              <a:lin ang="13500000" scaled="1"/>
              <a:tileRect/>
            </a:gradFill>
          </p:spPr>
          <p:txBody>
            <a:bodyPr wrap="square">
              <a:spAutoFit/>
            </a:bodyPr>
            <a:lstStyle/>
            <a:p>
              <a:pPr algn="ctr">
                <a:defRPr/>
              </a:pPr>
              <a:endParaRPr lang="en-US" sz="1400" b="1" dirty="0">
                <a:solidFill>
                  <a:srgbClr val="204590"/>
                </a:solidFill>
              </a:endParaRPr>
            </a:p>
            <a:p>
              <a:pPr algn="ctr">
                <a:defRPr/>
              </a:pPr>
              <a:endParaRPr lang="en-US" sz="1400" b="1" dirty="0">
                <a:solidFill>
                  <a:srgbClr val="204590"/>
                </a:solidFill>
              </a:endParaRPr>
            </a:p>
            <a:p>
              <a:pPr algn="ctr">
                <a:defRPr/>
              </a:pPr>
              <a:endParaRPr lang="ru-RU" sz="1400" b="1" dirty="0">
                <a:solidFill>
                  <a:srgbClr val="204590"/>
                </a:solidFill>
              </a:endParaRPr>
            </a:p>
          </p:txBody>
        </p:sp>
        <p:cxnSp>
          <p:nvCxnSpPr>
            <p:cNvPr id="13" name="Straight Connector 9"/>
            <p:cNvCxnSpPr/>
            <p:nvPr/>
          </p:nvCxnSpPr>
          <p:spPr bwMode="auto">
            <a:xfrm flipV="1">
              <a:off x="0" y="6778344"/>
              <a:ext cx="9144000" cy="1"/>
            </a:xfrm>
            <a:prstGeom prst="line">
              <a:avLst/>
            </a:prstGeom>
            <a:noFill/>
            <a:ln w="12700" cap="flat" cmpd="sng" algn="ctr">
              <a:gradFill flip="none" rotWithShape="1">
                <a:gsLst>
                  <a:gs pos="0">
                    <a:srgbClr val="FFFFFF"/>
                  </a:gs>
                  <a:gs pos="16000">
                    <a:srgbClr val="1F1F1F"/>
                  </a:gs>
                  <a:gs pos="17999">
                    <a:srgbClr val="FFFFFF"/>
                  </a:gs>
                  <a:gs pos="42000">
                    <a:srgbClr val="636363"/>
                  </a:gs>
                  <a:gs pos="53000">
                    <a:srgbClr val="CFCFCF"/>
                  </a:gs>
                  <a:gs pos="66000">
                    <a:srgbClr val="CFCFCF"/>
                  </a:gs>
                  <a:gs pos="75999">
                    <a:srgbClr val="1F1F1F"/>
                  </a:gs>
                  <a:gs pos="78999">
                    <a:srgbClr val="FFFFFF"/>
                  </a:gs>
                  <a:gs pos="100000">
                    <a:srgbClr val="7F7F7F"/>
                  </a:gs>
                </a:gsLst>
                <a:lin ang="0" scaled="1"/>
                <a:tileRect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sp>
        <p:nvSpPr>
          <p:cNvPr id="27" name="TextBox 26"/>
          <p:cNvSpPr txBox="1"/>
          <p:nvPr/>
        </p:nvSpPr>
        <p:spPr>
          <a:xfrm>
            <a:off x="0" y="7359409"/>
            <a:ext cx="11071497" cy="601931"/>
          </a:xfrm>
          <a:prstGeom prst="rect">
            <a:avLst/>
          </a:prstGeom>
          <a:gradFill flip="none" rotWithShape="1">
            <a:gsLst>
              <a:gs pos="0">
                <a:srgbClr val="5E9EFF">
                  <a:alpha val="43000"/>
                </a:srgbClr>
              </a:gs>
              <a:gs pos="39999">
                <a:srgbClr val="85C2FF">
                  <a:alpha val="32000"/>
                </a:srgbClr>
              </a:gs>
              <a:gs pos="70000">
                <a:schemeClr val="bg1">
                  <a:alpha val="62000"/>
                </a:schemeClr>
              </a:gs>
              <a:gs pos="100000">
                <a:srgbClr val="FFEBFA">
                  <a:alpha val="24000"/>
                </a:srgbClr>
              </a:gs>
            </a:gsLst>
            <a:lin ang="13500000" scaled="1"/>
            <a:tileRect/>
          </a:gradFill>
        </p:spPr>
        <p:txBody>
          <a:bodyPr wrap="square" lIns="108430" tIns="54215" rIns="108430" bIns="54215">
            <a:spAutoFit/>
          </a:bodyPr>
          <a:lstStyle/>
          <a:p>
            <a:pPr algn="ctr"/>
            <a:endParaRPr lang="ru-RU" sz="32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4" name="Picture 2" descr="E:\polyvid\ЛОГОТИП\POLIVID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127281" y="7401569"/>
            <a:ext cx="1501775" cy="447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26" name="Straight Connector 12"/>
          <p:cNvCxnSpPr/>
          <p:nvPr/>
        </p:nvCxnSpPr>
        <p:spPr bwMode="auto">
          <a:xfrm flipV="1">
            <a:off x="0" y="7345187"/>
            <a:ext cx="11053763" cy="1"/>
          </a:xfrm>
          <a:prstGeom prst="line">
            <a:avLst/>
          </a:prstGeom>
          <a:noFill/>
          <a:ln w="6350" cap="flat" cmpd="sng" algn="ctr">
            <a:gradFill flip="none" rotWithShape="1">
              <a:gsLst>
                <a:gs pos="0">
                  <a:srgbClr val="FFFFFF"/>
                </a:gs>
                <a:gs pos="16000">
                  <a:srgbClr val="1F1F1F"/>
                </a:gs>
                <a:gs pos="17999">
                  <a:srgbClr val="FFFFFF"/>
                </a:gs>
                <a:gs pos="42000">
                  <a:srgbClr val="636363"/>
                </a:gs>
                <a:gs pos="53000">
                  <a:srgbClr val="CFCFCF"/>
                </a:gs>
                <a:gs pos="66000">
                  <a:srgbClr val="CFCFCF"/>
                </a:gs>
                <a:gs pos="75999">
                  <a:srgbClr val="1F1F1F"/>
                </a:gs>
                <a:gs pos="78999">
                  <a:srgbClr val="FFFFFF"/>
                </a:gs>
                <a:gs pos="100000">
                  <a:srgbClr val="7F7F7F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3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-182592"/>
            <a:ext cx="11053763" cy="792461"/>
          </a:xfrm>
        </p:spPr>
        <p:txBody>
          <a:bodyPr lIns="109183" tIns="54592" rIns="109183" bIns="54592">
            <a:normAutofit/>
          </a:bodyPr>
          <a:lstStyle/>
          <a:p>
            <a:pPr eaLnBrk="1" hangingPunct="1">
              <a:defRPr/>
            </a:pPr>
            <a:r>
              <a:rPr lang="ru-RU" sz="3600" b="1" dirty="0" smtClean="0">
                <a:ln w="15875">
                  <a:solidFill>
                    <a:schemeClr val="bg1"/>
                  </a:solidFill>
                </a:ln>
                <a:solidFill>
                  <a:srgbClr val="204590"/>
                </a:solidFill>
                <a:latin typeface="Tahoma" pitchFamily="34" charset="0"/>
                <a:cs typeface="Tahoma" pitchFamily="34" charset="0"/>
              </a:rPr>
              <a:t>Диспетчерский центр в эксплуатации </a:t>
            </a:r>
            <a:endParaRPr lang="ru-RU" sz="3600" b="1" dirty="0" smtClean="0">
              <a:ln w="15875">
                <a:solidFill>
                  <a:schemeClr val="bg1"/>
                </a:solidFill>
              </a:ln>
              <a:solidFill>
                <a:srgbClr val="324E8E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21" name="Номер слайда 22"/>
          <p:cNvSpPr>
            <a:spLocks noGrp="1"/>
          </p:cNvSpPr>
          <p:nvPr>
            <p:ph type="sldNum" sz="quarter" idx="12"/>
          </p:nvPr>
        </p:nvSpPr>
        <p:spPr>
          <a:xfrm>
            <a:off x="0" y="7370762"/>
            <a:ext cx="883411" cy="550863"/>
          </a:xfrm>
        </p:spPr>
        <p:txBody>
          <a:bodyPr/>
          <a:lstStyle/>
          <a:p>
            <a:pPr algn="ctr">
              <a:defRPr/>
            </a:pPr>
            <a:fld id="{9CB7A910-CC60-4DFA-8ADA-29F86DF029D3}" type="slidenum">
              <a:rPr lang="ru-RU" smtClean="0">
                <a:solidFill>
                  <a:srgbClr val="204590"/>
                </a:solidFill>
              </a:rPr>
              <a:pPr algn="ctr">
                <a:defRPr/>
              </a:pPr>
              <a:t>26</a:t>
            </a:fld>
            <a:endParaRPr lang="ru-RU" dirty="0">
              <a:solidFill>
                <a:srgbClr val="204590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0" y="388912"/>
            <a:ext cx="1105376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 smtClean="0">
                <a:solidFill>
                  <a:srgbClr val="324E8E"/>
                </a:solidFill>
              </a:rPr>
              <a:t>Серверная</a:t>
            </a:r>
            <a:endParaRPr lang="ru-RU" sz="2000" dirty="0">
              <a:solidFill>
                <a:srgbClr val="324E8E"/>
              </a:solidFill>
            </a:endParaRPr>
          </a:p>
        </p:txBody>
      </p:sp>
      <p:pic>
        <p:nvPicPr>
          <p:cNvPr id="62054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88355" y="897045"/>
            <a:ext cx="9524872" cy="63499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advClick="0" advTm="11000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Picture 5" descr="Shkaf"/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 l="6657" r="15680"/>
          <a:stretch>
            <a:fillRect/>
          </a:stretch>
        </p:blipFill>
        <p:spPr bwMode="auto">
          <a:xfrm>
            <a:off x="8170087" y="960416"/>
            <a:ext cx="2316481" cy="6300784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" name="Group 7"/>
          <p:cNvGrpSpPr>
            <a:grpSpLocks/>
          </p:cNvGrpSpPr>
          <p:nvPr/>
        </p:nvGrpSpPr>
        <p:grpSpPr bwMode="auto">
          <a:xfrm>
            <a:off x="0" y="72380"/>
            <a:ext cx="11053763" cy="720080"/>
            <a:chOff x="0" y="6181430"/>
            <a:chExt cx="9144000" cy="596915"/>
          </a:xfrm>
        </p:grpSpPr>
        <p:sp>
          <p:nvSpPr>
            <p:cNvPr id="12" name="TextBox 11"/>
            <p:cNvSpPr txBox="1"/>
            <p:nvPr/>
          </p:nvSpPr>
          <p:spPr>
            <a:xfrm>
              <a:off x="0" y="6181430"/>
              <a:ext cx="9144000" cy="580026"/>
            </a:xfrm>
            <a:prstGeom prst="rect">
              <a:avLst/>
            </a:prstGeom>
            <a:gradFill flip="none" rotWithShape="1">
              <a:gsLst>
                <a:gs pos="0">
                  <a:srgbClr val="5E9EFF">
                    <a:alpha val="9000"/>
                  </a:srgbClr>
                </a:gs>
                <a:gs pos="39999">
                  <a:schemeClr val="bg1">
                    <a:lumMod val="95000"/>
                  </a:schemeClr>
                </a:gs>
                <a:gs pos="55000">
                  <a:schemeClr val="bg1">
                    <a:alpha val="72000"/>
                  </a:schemeClr>
                </a:gs>
                <a:gs pos="100000">
                  <a:srgbClr val="FFEBFA">
                    <a:alpha val="11000"/>
                  </a:srgbClr>
                </a:gs>
              </a:gsLst>
              <a:lin ang="13500000" scaled="1"/>
              <a:tileRect/>
            </a:gradFill>
          </p:spPr>
          <p:txBody>
            <a:bodyPr wrap="square">
              <a:spAutoFit/>
            </a:bodyPr>
            <a:lstStyle/>
            <a:p>
              <a:pPr algn="ctr">
                <a:defRPr/>
              </a:pPr>
              <a:endParaRPr lang="en-US" sz="1400" b="1" dirty="0">
                <a:solidFill>
                  <a:srgbClr val="204590"/>
                </a:solidFill>
              </a:endParaRPr>
            </a:p>
            <a:p>
              <a:pPr algn="ctr">
                <a:defRPr/>
              </a:pPr>
              <a:endParaRPr lang="en-US" sz="1400" b="1" dirty="0">
                <a:solidFill>
                  <a:srgbClr val="204590"/>
                </a:solidFill>
              </a:endParaRPr>
            </a:p>
            <a:p>
              <a:pPr algn="ctr">
                <a:defRPr/>
              </a:pPr>
              <a:endParaRPr lang="ru-RU" sz="1400" b="1" dirty="0">
                <a:solidFill>
                  <a:srgbClr val="204590"/>
                </a:solidFill>
              </a:endParaRPr>
            </a:p>
          </p:txBody>
        </p:sp>
        <p:cxnSp>
          <p:nvCxnSpPr>
            <p:cNvPr id="13" name="Straight Connector 9"/>
            <p:cNvCxnSpPr/>
            <p:nvPr/>
          </p:nvCxnSpPr>
          <p:spPr bwMode="auto">
            <a:xfrm flipV="1">
              <a:off x="0" y="6778344"/>
              <a:ext cx="9144000" cy="1"/>
            </a:xfrm>
            <a:prstGeom prst="line">
              <a:avLst/>
            </a:prstGeom>
            <a:noFill/>
            <a:ln w="12700" cap="flat" cmpd="sng" algn="ctr">
              <a:gradFill flip="none" rotWithShape="1">
                <a:gsLst>
                  <a:gs pos="0">
                    <a:srgbClr val="FFFFFF"/>
                  </a:gs>
                  <a:gs pos="16000">
                    <a:srgbClr val="1F1F1F"/>
                  </a:gs>
                  <a:gs pos="17999">
                    <a:srgbClr val="FFFFFF"/>
                  </a:gs>
                  <a:gs pos="42000">
                    <a:srgbClr val="636363"/>
                  </a:gs>
                  <a:gs pos="53000">
                    <a:srgbClr val="CFCFCF"/>
                  </a:gs>
                  <a:gs pos="66000">
                    <a:srgbClr val="CFCFCF"/>
                  </a:gs>
                  <a:gs pos="75999">
                    <a:srgbClr val="1F1F1F"/>
                  </a:gs>
                  <a:gs pos="78999">
                    <a:srgbClr val="FFFFFF"/>
                  </a:gs>
                  <a:gs pos="100000">
                    <a:srgbClr val="7F7F7F"/>
                  </a:gs>
                </a:gsLst>
                <a:lin ang="0" scaled="1"/>
                <a:tileRect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sp>
        <p:nvSpPr>
          <p:cNvPr id="27" name="TextBox 26"/>
          <p:cNvSpPr txBox="1"/>
          <p:nvPr/>
        </p:nvSpPr>
        <p:spPr>
          <a:xfrm>
            <a:off x="0" y="7359409"/>
            <a:ext cx="11071497" cy="601931"/>
          </a:xfrm>
          <a:prstGeom prst="rect">
            <a:avLst/>
          </a:prstGeom>
          <a:gradFill flip="none" rotWithShape="1">
            <a:gsLst>
              <a:gs pos="0">
                <a:srgbClr val="5E9EFF">
                  <a:alpha val="43000"/>
                </a:srgbClr>
              </a:gs>
              <a:gs pos="39999">
                <a:srgbClr val="85C2FF">
                  <a:alpha val="32000"/>
                </a:srgbClr>
              </a:gs>
              <a:gs pos="70000">
                <a:schemeClr val="bg1">
                  <a:alpha val="62000"/>
                </a:schemeClr>
              </a:gs>
              <a:gs pos="100000">
                <a:srgbClr val="FFEBFA">
                  <a:alpha val="24000"/>
                </a:srgbClr>
              </a:gs>
            </a:gsLst>
            <a:lin ang="13500000" scaled="1"/>
            <a:tileRect/>
          </a:gradFill>
        </p:spPr>
        <p:txBody>
          <a:bodyPr wrap="square" lIns="108430" tIns="54215" rIns="108430" bIns="54215">
            <a:spAutoFit/>
          </a:bodyPr>
          <a:lstStyle/>
          <a:p>
            <a:pPr algn="ctr"/>
            <a:endParaRPr lang="ru-RU" sz="32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4" name="Picture 2" descr="E:\polyvid\ЛОГОТИП\POLIVID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127281" y="7401569"/>
            <a:ext cx="1501775" cy="447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26" name="Straight Connector 12"/>
          <p:cNvCxnSpPr/>
          <p:nvPr/>
        </p:nvCxnSpPr>
        <p:spPr bwMode="auto">
          <a:xfrm flipV="1">
            <a:off x="0" y="7345187"/>
            <a:ext cx="11053763" cy="1"/>
          </a:xfrm>
          <a:prstGeom prst="line">
            <a:avLst/>
          </a:prstGeom>
          <a:noFill/>
          <a:ln w="6350" cap="flat" cmpd="sng" algn="ctr">
            <a:gradFill flip="none" rotWithShape="1">
              <a:gsLst>
                <a:gs pos="0">
                  <a:srgbClr val="FFFFFF"/>
                </a:gs>
                <a:gs pos="16000">
                  <a:srgbClr val="1F1F1F"/>
                </a:gs>
                <a:gs pos="17999">
                  <a:srgbClr val="FFFFFF"/>
                </a:gs>
                <a:gs pos="42000">
                  <a:srgbClr val="636363"/>
                </a:gs>
                <a:gs pos="53000">
                  <a:srgbClr val="CFCFCF"/>
                </a:gs>
                <a:gs pos="66000">
                  <a:srgbClr val="CFCFCF"/>
                </a:gs>
                <a:gs pos="75999">
                  <a:srgbClr val="1F1F1F"/>
                </a:gs>
                <a:gs pos="78999">
                  <a:srgbClr val="FFFFFF"/>
                </a:gs>
                <a:gs pos="100000">
                  <a:srgbClr val="7F7F7F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3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-1"/>
            <a:ext cx="11053763" cy="792461"/>
          </a:xfrm>
        </p:spPr>
        <p:txBody>
          <a:bodyPr lIns="109183" tIns="54592" rIns="109183" bIns="54592">
            <a:normAutofit/>
          </a:bodyPr>
          <a:lstStyle/>
          <a:p>
            <a:pPr eaLnBrk="1" hangingPunct="1">
              <a:defRPr/>
            </a:pPr>
            <a:r>
              <a:rPr lang="ru-RU" sz="3600" b="1" dirty="0" smtClean="0">
                <a:ln w="15875">
                  <a:solidFill>
                    <a:schemeClr val="bg1"/>
                  </a:solidFill>
                </a:ln>
                <a:solidFill>
                  <a:srgbClr val="204590"/>
                </a:solidFill>
                <a:latin typeface="Tahoma" pitchFamily="34" charset="0"/>
                <a:cs typeface="Tahoma" pitchFamily="34" charset="0"/>
              </a:rPr>
              <a:t>АРМ системы диагностики и контроля</a:t>
            </a:r>
          </a:p>
        </p:txBody>
      </p:sp>
      <p:sp>
        <p:nvSpPr>
          <p:cNvPr id="21" name="Номер слайда 22"/>
          <p:cNvSpPr>
            <a:spLocks noGrp="1"/>
          </p:cNvSpPr>
          <p:nvPr>
            <p:ph type="sldNum" sz="quarter" idx="12"/>
          </p:nvPr>
        </p:nvSpPr>
        <p:spPr>
          <a:xfrm>
            <a:off x="0" y="7370762"/>
            <a:ext cx="883411" cy="550863"/>
          </a:xfrm>
        </p:spPr>
        <p:txBody>
          <a:bodyPr/>
          <a:lstStyle/>
          <a:p>
            <a:pPr algn="ctr">
              <a:defRPr/>
            </a:pPr>
            <a:fld id="{9CB7A910-CC60-4DFA-8ADA-29F86DF029D3}" type="slidenum">
              <a:rPr lang="ru-RU" smtClean="0">
                <a:solidFill>
                  <a:srgbClr val="204590"/>
                </a:solidFill>
              </a:rPr>
              <a:pPr algn="ctr">
                <a:defRPr/>
              </a:pPr>
              <a:t>27</a:t>
            </a:fld>
            <a:endParaRPr lang="ru-RU" dirty="0">
              <a:solidFill>
                <a:srgbClr val="204590"/>
              </a:solidFill>
            </a:endParaRPr>
          </a:p>
        </p:txBody>
      </p:sp>
      <p:sp>
        <p:nvSpPr>
          <p:cNvPr id="19" name="Rectangle 5"/>
          <p:cNvSpPr>
            <a:spLocks noChangeArrowheads="1"/>
          </p:cNvSpPr>
          <p:nvPr/>
        </p:nvSpPr>
        <p:spPr bwMode="auto">
          <a:xfrm>
            <a:off x="2309211" y="3121042"/>
            <a:ext cx="5542234" cy="386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108430" tIns="54215" rIns="108430" bIns="54215">
            <a:spAutoFit/>
          </a:bodyPr>
          <a:lstStyle/>
          <a:p>
            <a:endParaRPr lang="ru-RU"/>
          </a:p>
        </p:txBody>
      </p:sp>
      <p:pic>
        <p:nvPicPr>
          <p:cNvPr id="22" name="Picture 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83345" y="2723275"/>
            <a:ext cx="7277061" cy="4452247"/>
          </a:xfrm>
          <a:prstGeom prst="rect">
            <a:avLst/>
          </a:prstGeom>
          <a:noFill/>
        </p:spPr>
      </p:pic>
      <p:sp>
        <p:nvSpPr>
          <p:cNvPr id="23" name="Rectangle 7"/>
          <p:cNvSpPr>
            <a:spLocks noChangeArrowheads="1"/>
          </p:cNvSpPr>
          <p:nvPr/>
        </p:nvSpPr>
        <p:spPr bwMode="auto">
          <a:xfrm>
            <a:off x="3078753" y="4044261"/>
            <a:ext cx="5542234" cy="386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108430" tIns="54215" rIns="108430" bIns="54215">
            <a:spAutoFit/>
          </a:bodyPr>
          <a:lstStyle/>
          <a:p>
            <a:endParaRPr lang="ru-RU"/>
          </a:p>
        </p:txBody>
      </p:sp>
      <p:pic>
        <p:nvPicPr>
          <p:cNvPr id="25" name="Picture 6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714304" y="3541115"/>
            <a:ext cx="5808983" cy="3208992"/>
          </a:xfrm>
          <a:prstGeom prst="rect">
            <a:avLst/>
          </a:prstGeom>
          <a:noFill/>
        </p:spPr>
      </p:pic>
      <p:sp>
        <p:nvSpPr>
          <p:cNvPr id="28" name="Rectangle 9"/>
          <p:cNvSpPr>
            <a:spLocks noChangeArrowheads="1"/>
          </p:cNvSpPr>
          <p:nvPr/>
        </p:nvSpPr>
        <p:spPr bwMode="auto">
          <a:xfrm>
            <a:off x="2096196" y="3695146"/>
            <a:ext cx="5542234" cy="386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108430" tIns="54215" rIns="108430" bIns="54215">
            <a:spAutoFit/>
          </a:bodyPr>
          <a:lstStyle/>
          <a:p>
            <a:endParaRPr lang="ru-RU"/>
          </a:p>
        </p:txBody>
      </p:sp>
      <p:sp>
        <p:nvSpPr>
          <p:cNvPr id="29" name="Rectangle 11"/>
          <p:cNvSpPr>
            <a:spLocks noChangeArrowheads="1"/>
          </p:cNvSpPr>
          <p:nvPr/>
        </p:nvSpPr>
        <p:spPr bwMode="auto">
          <a:xfrm>
            <a:off x="1954186" y="3519110"/>
            <a:ext cx="5542234" cy="386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108430" tIns="54215" rIns="108430" bIns="54215">
            <a:spAutoFit/>
          </a:bodyPr>
          <a:lstStyle/>
          <a:p>
            <a:endParaRPr lang="ru-RU"/>
          </a:p>
        </p:txBody>
      </p:sp>
      <p:pic>
        <p:nvPicPr>
          <p:cNvPr id="30" name="Picture 16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51235" y="4685349"/>
            <a:ext cx="3218258" cy="1633836"/>
          </a:xfrm>
          <a:prstGeom prst="rect">
            <a:avLst/>
          </a:prstGeom>
          <a:noFill/>
        </p:spPr>
      </p:pic>
      <p:pic>
        <p:nvPicPr>
          <p:cNvPr id="31" name="Picture 10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78311" y="3013006"/>
            <a:ext cx="3291182" cy="1342275"/>
          </a:xfrm>
          <a:prstGeom prst="rect">
            <a:avLst/>
          </a:prstGeom>
          <a:noFill/>
        </p:spPr>
      </p:pic>
      <p:pic>
        <p:nvPicPr>
          <p:cNvPr id="32" name="Picture 12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5669757" y="2937589"/>
            <a:ext cx="1928652" cy="2671715"/>
          </a:xfrm>
          <a:prstGeom prst="rect">
            <a:avLst/>
          </a:prstGeom>
          <a:noFill/>
        </p:spPr>
      </p:pic>
      <p:sp>
        <p:nvSpPr>
          <p:cNvPr id="33" name="Rectangle 13"/>
          <p:cNvSpPr>
            <a:spLocks noChangeArrowheads="1"/>
          </p:cNvSpPr>
          <p:nvPr/>
        </p:nvSpPr>
        <p:spPr bwMode="auto">
          <a:xfrm>
            <a:off x="4164352" y="1389044"/>
            <a:ext cx="5542234" cy="386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108430" tIns="54215" rIns="108430" bIns="54215">
            <a:spAutoFit/>
          </a:bodyPr>
          <a:lstStyle/>
          <a:p>
            <a:endParaRPr lang="ru-RU"/>
          </a:p>
        </p:txBody>
      </p:sp>
      <p:sp>
        <p:nvSpPr>
          <p:cNvPr id="34" name="Rectangle 15"/>
          <p:cNvSpPr>
            <a:spLocks noChangeArrowheads="1"/>
          </p:cNvSpPr>
          <p:nvPr/>
        </p:nvSpPr>
        <p:spPr bwMode="auto">
          <a:xfrm>
            <a:off x="2556770" y="3652818"/>
            <a:ext cx="5542234" cy="386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108430" tIns="54215" rIns="108430" bIns="54215">
            <a:spAutoFit/>
          </a:bodyPr>
          <a:lstStyle/>
          <a:p>
            <a:endParaRPr lang="ru-RU"/>
          </a:p>
        </p:txBody>
      </p:sp>
      <p:pic>
        <p:nvPicPr>
          <p:cNvPr id="35" name="Picture 14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1530075" y="3794845"/>
            <a:ext cx="2999485" cy="1468802"/>
          </a:xfrm>
          <a:prstGeom prst="rect">
            <a:avLst/>
          </a:prstGeom>
          <a:noFill/>
        </p:spPr>
      </p:pic>
      <p:sp>
        <p:nvSpPr>
          <p:cNvPr id="36" name="Rectangle 17"/>
          <p:cNvSpPr>
            <a:spLocks noChangeArrowheads="1"/>
          </p:cNvSpPr>
          <p:nvPr/>
        </p:nvSpPr>
        <p:spPr bwMode="auto">
          <a:xfrm>
            <a:off x="2096196" y="3220216"/>
            <a:ext cx="5542234" cy="386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108430" tIns="54215" rIns="108430" bIns="54215">
            <a:spAutoFit/>
          </a:bodyPr>
          <a:lstStyle/>
          <a:p>
            <a:endParaRPr lang="ru-RU"/>
          </a:p>
        </p:txBody>
      </p:sp>
      <p:graphicFrame>
        <p:nvGraphicFramePr>
          <p:cNvPr id="37" name="Object 18"/>
          <p:cNvGraphicFramePr>
            <a:graphicFrameLocks noChangeAspect="1"/>
          </p:cNvGraphicFramePr>
          <p:nvPr/>
        </p:nvGraphicFramePr>
        <p:xfrm>
          <a:off x="1990648" y="5477512"/>
          <a:ext cx="2892018" cy="1389952"/>
        </p:xfrm>
        <a:graphic>
          <a:graphicData uri="http://schemas.openxmlformats.org/presentationml/2006/ole">
            <p:oleObj spid="_x0000_s573442" name="Точечный рисунок" r:id="rId12" imgW="9754445" imgH="4906667" progId="PBrush">
              <p:embed/>
            </p:oleObj>
          </a:graphicData>
        </a:graphic>
      </p:graphicFrame>
      <p:pic>
        <p:nvPicPr>
          <p:cNvPr id="38" name="Picture 19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4883939" y="5723671"/>
            <a:ext cx="2352763" cy="14046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9" name="Rectangle 21"/>
          <p:cNvSpPr>
            <a:spLocks noChangeArrowheads="1"/>
          </p:cNvSpPr>
          <p:nvPr/>
        </p:nvSpPr>
        <p:spPr bwMode="auto">
          <a:xfrm>
            <a:off x="7312831" y="960416"/>
            <a:ext cx="3526618" cy="9286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108430" tIns="54215" rIns="108430" bIns="54215" anchor="ctr"/>
          <a:lstStyle/>
          <a:p>
            <a:pPr algn="just"/>
            <a:r>
              <a:rPr lang="ru-RU" sz="1600" dirty="0">
                <a:solidFill>
                  <a:srgbClr val="324E8E"/>
                </a:solidFill>
                <a:latin typeface="Arial" pitchFamily="34" charset="0"/>
                <a:cs typeface="Arial" pitchFamily="34" charset="0"/>
              </a:rPr>
              <a:t>АРМ </a:t>
            </a:r>
            <a:r>
              <a:rPr lang="ru-RU" sz="1600" dirty="0" smtClean="0">
                <a:solidFill>
                  <a:srgbClr val="324E8E"/>
                </a:solidFill>
                <a:latin typeface="Arial" pitchFamily="34" charset="0"/>
                <a:cs typeface="Arial" pitchFamily="34" charset="0"/>
              </a:rPr>
              <a:t>ШН в составе АСДК предоставляет </a:t>
            </a:r>
            <a:r>
              <a:rPr lang="ru-RU" sz="1600" dirty="0">
                <a:solidFill>
                  <a:srgbClr val="324E8E"/>
                </a:solidFill>
                <a:latin typeface="Arial" pitchFamily="34" charset="0"/>
                <a:cs typeface="Arial" pitchFamily="34" charset="0"/>
              </a:rPr>
              <a:t>широкий набор средств </a:t>
            </a:r>
            <a:r>
              <a:rPr lang="ru-RU" sz="1600" dirty="0" smtClean="0">
                <a:solidFill>
                  <a:srgbClr val="324E8E"/>
                </a:solidFill>
                <a:latin typeface="Arial" pitchFamily="34" charset="0"/>
                <a:cs typeface="Arial" pitchFamily="34" charset="0"/>
              </a:rPr>
              <a:t>для решения задач </a:t>
            </a:r>
            <a:r>
              <a:rPr lang="ru-RU" sz="1600" dirty="0">
                <a:solidFill>
                  <a:srgbClr val="324E8E"/>
                </a:solidFill>
                <a:latin typeface="Arial" pitchFamily="34" charset="0"/>
                <a:cs typeface="Arial" pitchFamily="34" charset="0"/>
              </a:rPr>
              <a:t>диагностирования и </a:t>
            </a:r>
            <a:r>
              <a:rPr lang="ru-RU" sz="1600" dirty="0" smtClean="0">
                <a:solidFill>
                  <a:srgbClr val="324E8E"/>
                </a:solidFill>
                <a:latin typeface="Arial" pitchFamily="34" charset="0"/>
                <a:cs typeface="Arial" pitchFamily="34" charset="0"/>
              </a:rPr>
              <a:t>мониторинга: </a:t>
            </a:r>
            <a:endParaRPr lang="ru-RU" sz="1600" dirty="0">
              <a:solidFill>
                <a:srgbClr val="324E8E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0" name="Прямоугольник 39"/>
          <p:cNvSpPr/>
          <p:nvPr/>
        </p:nvSpPr>
        <p:spPr>
          <a:xfrm>
            <a:off x="7670021" y="1942191"/>
            <a:ext cx="3383742" cy="54476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C00000"/>
              </a:buClr>
            </a:pPr>
            <a:r>
              <a:rPr lang="ru-RU" sz="1500" dirty="0" smtClean="0">
                <a:solidFill>
                  <a:srgbClr val="324E8E"/>
                </a:solidFill>
                <a:latin typeface="Arial" pitchFamily="34" charset="0"/>
                <a:cs typeface="Arial" pitchFamily="34" charset="0"/>
              </a:rPr>
              <a:t>- отображение поездного положения (реального времени и архивного);</a:t>
            </a:r>
          </a:p>
          <a:p>
            <a:pPr>
              <a:buClr>
                <a:srgbClr val="C00000"/>
              </a:buClr>
            </a:pPr>
            <a:r>
              <a:rPr lang="ru-RU" sz="1500" dirty="0" smtClean="0">
                <a:solidFill>
                  <a:srgbClr val="324E8E"/>
                </a:solidFill>
                <a:latin typeface="Arial" pitchFamily="34" charset="0"/>
                <a:cs typeface="Arial" pitchFamily="34" charset="0"/>
              </a:rPr>
              <a:t>- отображение нормативно-справочной информации по станциям, перегонам и устройствам ЖАТ;</a:t>
            </a:r>
          </a:p>
          <a:p>
            <a:pPr>
              <a:buClr>
                <a:srgbClr val="C00000"/>
              </a:buClr>
            </a:pPr>
            <a:r>
              <a:rPr lang="ru-RU" sz="1500" dirty="0" smtClean="0">
                <a:solidFill>
                  <a:srgbClr val="324E8E"/>
                </a:solidFill>
                <a:latin typeface="Arial" pitchFamily="34" charset="0"/>
                <a:cs typeface="Arial" pitchFamily="34" charset="0"/>
              </a:rPr>
              <a:t>- отображение электрических и временных параметров устройств ЖАТ (реального времени и архивных);</a:t>
            </a:r>
          </a:p>
          <a:p>
            <a:pPr>
              <a:buClr>
                <a:srgbClr val="C00000"/>
              </a:buClr>
            </a:pPr>
            <a:r>
              <a:rPr lang="ru-RU" sz="1500" dirty="0" smtClean="0">
                <a:solidFill>
                  <a:srgbClr val="324E8E"/>
                </a:solidFill>
                <a:latin typeface="Arial" pitchFamily="34" charset="0"/>
                <a:cs typeface="Arial" pitchFamily="34" charset="0"/>
              </a:rPr>
              <a:t>-отображение и обновление информации по новым, рассматриваемым и устраненным неисправностям устройств ЖАТ и диагностического оборудования;</a:t>
            </a:r>
          </a:p>
          <a:p>
            <a:pPr>
              <a:buClr>
                <a:srgbClr val="C00000"/>
              </a:buClr>
            </a:pPr>
            <a:r>
              <a:rPr lang="ru-RU" sz="1500" dirty="0" smtClean="0">
                <a:solidFill>
                  <a:srgbClr val="324E8E"/>
                </a:solidFill>
                <a:latin typeface="Arial" pitchFamily="34" charset="0"/>
                <a:cs typeface="Arial" pitchFamily="34" charset="0"/>
              </a:rPr>
              <a:t>-подготовка и печать оперативных и статистических отчетов и справок по работе устройств ЖАТ и их параметрам;</a:t>
            </a:r>
          </a:p>
          <a:p>
            <a:pPr>
              <a:buClr>
                <a:srgbClr val="C00000"/>
              </a:buClr>
            </a:pPr>
            <a:r>
              <a:rPr lang="ru-RU" sz="1600" dirty="0" smtClean="0">
                <a:solidFill>
                  <a:srgbClr val="324E8E"/>
                </a:solidFill>
                <a:latin typeface="Arial" pitchFamily="34" charset="0"/>
                <a:cs typeface="Arial" pitchFamily="34" charset="0"/>
              </a:rPr>
              <a:t>-предусмотрена передача данных в АСУ причастных департаментов.</a:t>
            </a:r>
          </a:p>
        </p:txBody>
      </p:sp>
      <p:sp>
        <p:nvSpPr>
          <p:cNvPr id="41" name="Прямоугольник 40"/>
          <p:cNvSpPr/>
          <p:nvPr/>
        </p:nvSpPr>
        <p:spPr>
          <a:xfrm>
            <a:off x="97593" y="888978"/>
            <a:ext cx="7215238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7800">
              <a:buClr>
                <a:srgbClr val="9E0000"/>
              </a:buClr>
              <a:buFont typeface="Wingdings" pitchFamily="2" charset="2"/>
              <a:buChar char="Ø"/>
            </a:pPr>
            <a:r>
              <a:rPr lang="ru-RU" dirty="0" smtClean="0">
                <a:solidFill>
                  <a:srgbClr val="324E8E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smtClean="0">
                <a:solidFill>
                  <a:srgbClr val="324E8E"/>
                </a:solidFill>
                <a:latin typeface="Arial" pitchFamily="34" charset="0"/>
                <a:cs typeface="Arial" pitchFamily="34" charset="0"/>
              </a:rPr>
              <a:t>Автоматизированный контроль за движением поездов</a:t>
            </a:r>
          </a:p>
          <a:p>
            <a:pPr marL="177800">
              <a:buClr>
                <a:srgbClr val="9E0000"/>
              </a:buClr>
            </a:pPr>
            <a:endParaRPr lang="ru-RU" sz="1000" dirty="0" smtClean="0">
              <a:solidFill>
                <a:srgbClr val="324E8E"/>
              </a:solidFill>
              <a:latin typeface="Arial" pitchFamily="34" charset="0"/>
              <a:cs typeface="Arial" pitchFamily="34" charset="0"/>
            </a:endParaRPr>
          </a:p>
          <a:p>
            <a:pPr marL="177800">
              <a:buClr>
                <a:srgbClr val="9E0000"/>
              </a:buClr>
              <a:buFont typeface="Wingdings" pitchFamily="2" charset="2"/>
              <a:buChar char="Ø"/>
            </a:pPr>
            <a:r>
              <a:rPr lang="ru-RU" sz="2000" dirty="0" smtClean="0">
                <a:solidFill>
                  <a:srgbClr val="324E8E"/>
                </a:solidFill>
                <a:latin typeface="Arial" pitchFamily="34" charset="0"/>
                <a:cs typeface="Arial" pitchFamily="34" charset="0"/>
              </a:rPr>
              <a:t>Диагностика состояния узлов и устройств железнодорожной автоматики и телемеханики</a:t>
            </a:r>
          </a:p>
          <a:p>
            <a:pPr marL="177800">
              <a:buClr>
                <a:srgbClr val="9E0000"/>
              </a:buClr>
            </a:pPr>
            <a:endParaRPr lang="ru-RU" sz="1000" dirty="0" smtClean="0">
              <a:solidFill>
                <a:srgbClr val="324E8E"/>
              </a:solidFill>
              <a:latin typeface="Arial" pitchFamily="34" charset="0"/>
              <a:cs typeface="Arial" pitchFamily="34" charset="0"/>
            </a:endParaRPr>
          </a:p>
          <a:p>
            <a:pPr marL="177800">
              <a:buClr>
                <a:srgbClr val="9E0000"/>
              </a:buClr>
              <a:buFont typeface="Wingdings" pitchFamily="2" charset="2"/>
              <a:buChar char="Ø"/>
            </a:pPr>
            <a:r>
              <a:rPr lang="ru-RU" sz="2000" dirty="0" smtClean="0">
                <a:solidFill>
                  <a:srgbClr val="324E8E"/>
                </a:solidFill>
                <a:latin typeface="Arial" pitchFamily="34" charset="0"/>
                <a:cs typeface="Arial" pitchFamily="34" charset="0"/>
              </a:rPr>
              <a:t>Мониторинг вычислительных средств и средств связи</a:t>
            </a:r>
            <a:endParaRPr lang="ru-RU" sz="2000" dirty="0">
              <a:solidFill>
                <a:srgbClr val="324E8E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advClick="0" advTm="11000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7"/>
          <p:cNvGrpSpPr>
            <a:grpSpLocks/>
          </p:cNvGrpSpPr>
          <p:nvPr/>
        </p:nvGrpSpPr>
        <p:grpSpPr bwMode="auto">
          <a:xfrm>
            <a:off x="0" y="72380"/>
            <a:ext cx="11053763" cy="720080"/>
            <a:chOff x="0" y="6181430"/>
            <a:chExt cx="9144000" cy="596915"/>
          </a:xfrm>
        </p:grpSpPr>
        <p:sp>
          <p:nvSpPr>
            <p:cNvPr id="12" name="TextBox 11"/>
            <p:cNvSpPr txBox="1"/>
            <p:nvPr/>
          </p:nvSpPr>
          <p:spPr>
            <a:xfrm>
              <a:off x="0" y="6181430"/>
              <a:ext cx="9144000" cy="580026"/>
            </a:xfrm>
            <a:prstGeom prst="rect">
              <a:avLst/>
            </a:prstGeom>
            <a:gradFill flip="none" rotWithShape="1">
              <a:gsLst>
                <a:gs pos="0">
                  <a:srgbClr val="5E9EFF">
                    <a:alpha val="9000"/>
                  </a:srgbClr>
                </a:gs>
                <a:gs pos="39999">
                  <a:schemeClr val="bg1">
                    <a:lumMod val="95000"/>
                  </a:schemeClr>
                </a:gs>
                <a:gs pos="55000">
                  <a:schemeClr val="bg1">
                    <a:alpha val="72000"/>
                  </a:schemeClr>
                </a:gs>
                <a:gs pos="100000">
                  <a:srgbClr val="FFEBFA">
                    <a:alpha val="11000"/>
                  </a:srgbClr>
                </a:gs>
              </a:gsLst>
              <a:lin ang="13500000" scaled="1"/>
              <a:tileRect/>
            </a:gradFill>
          </p:spPr>
          <p:txBody>
            <a:bodyPr wrap="square">
              <a:spAutoFit/>
            </a:bodyPr>
            <a:lstStyle/>
            <a:p>
              <a:pPr algn="ctr">
                <a:defRPr/>
              </a:pPr>
              <a:endParaRPr lang="en-US" sz="1400" b="1" dirty="0">
                <a:solidFill>
                  <a:srgbClr val="204590"/>
                </a:solidFill>
              </a:endParaRPr>
            </a:p>
            <a:p>
              <a:pPr algn="ctr">
                <a:defRPr/>
              </a:pPr>
              <a:endParaRPr lang="en-US" sz="1400" b="1" dirty="0">
                <a:solidFill>
                  <a:srgbClr val="204590"/>
                </a:solidFill>
              </a:endParaRPr>
            </a:p>
            <a:p>
              <a:pPr algn="ctr">
                <a:defRPr/>
              </a:pPr>
              <a:endParaRPr lang="ru-RU" sz="1400" b="1" dirty="0">
                <a:solidFill>
                  <a:srgbClr val="204590"/>
                </a:solidFill>
              </a:endParaRPr>
            </a:p>
          </p:txBody>
        </p:sp>
        <p:cxnSp>
          <p:nvCxnSpPr>
            <p:cNvPr id="13" name="Straight Connector 9"/>
            <p:cNvCxnSpPr/>
            <p:nvPr/>
          </p:nvCxnSpPr>
          <p:spPr bwMode="auto">
            <a:xfrm flipV="1">
              <a:off x="0" y="6778344"/>
              <a:ext cx="9144000" cy="1"/>
            </a:xfrm>
            <a:prstGeom prst="line">
              <a:avLst/>
            </a:prstGeom>
            <a:noFill/>
            <a:ln w="12700" cap="flat" cmpd="sng" algn="ctr">
              <a:gradFill flip="none" rotWithShape="1">
                <a:gsLst>
                  <a:gs pos="0">
                    <a:srgbClr val="FFFFFF"/>
                  </a:gs>
                  <a:gs pos="16000">
                    <a:srgbClr val="1F1F1F"/>
                  </a:gs>
                  <a:gs pos="17999">
                    <a:srgbClr val="FFFFFF"/>
                  </a:gs>
                  <a:gs pos="42000">
                    <a:srgbClr val="636363"/>
                  </a:gs>
                  <a:gs pos="53000">
                    <a:srgbClr val="CFCFCF"/>
                  </a:gs>
                  <a:gs pos="66000">
                    <a:srgbClr val="CFCFCF"/>
                  </a:gs>
                  <a:gs pos="75999">
                    <a:srgbClr val="1F1F1F"/>
                  </a:gs>
                  <a:gs pos="78999">
                    <a:srgbClr val="FFFFFF"/>
                  </a:gs>
                  <a:gs pos="100000">
                    <a:srgbClr val="7F7F7F"/>
                  </a:gs>
                </a:gsLst>
                <a:lin ang="0" scaled="1"/>
                <a:tileRect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sp>
        <p:nvSpPr>
          <p:cNvPr id="27" name="TextBox 26"/>
          <p:cNvSpPr txBox="1"/>
          <p:nvPr/>
        </p:nvSpPr>
        <p:spPr>
          <a:xfrm>
            <a:off x="0" y="7359409"/>
            <a:ext cx="11071497" cy="601931"/>
          </a:xfrm>
          <a:prstGeom prst="rect">
            <a:avLst/>
          </a:prstGeom>
          <a:gradFill flip="none" rotWithShape="1">
            <a:gsLst>
              <a:gs pos="0">
                <a:srgbClr val="5E9EFF">
                  <a:alpha val="43000"/>
                </a:srgbClr>
              </a:gs>
              <a:gs pos="39999">
                <a:srgbClr val="85C2FF">
                  <a:alpha val="32000"/>
                </a:srgbClr>
              </a:gs>
              <a:gs pos="70000">
                <a:schemeClr val="bg1">
                  <a:alpha val="62000"/>
                </a:schemeClr>
              </a:gs>
              <a:gs pos="100000">
                <a:srgbClr val="FFEBFA">
                  <a:alpha val="24000"/>
                </a:srgbClr>
              </a:gs>
            </a:gsLst>
            <a:lin ang="13500000" scaled="1"/>
            <a:tileRect/>
          </a:gradFill>
        </p:spPr>
        <p:txBody>
          <a:bodyPr wrap="square" lIns="108430" tIns="54215" rIns="108430" bIns="54215">
            <a:spAutoFit/>
          </a:bodyPr>
          <a:lstStyle/>
          <a:p>
            <a:pPr algn="ctr"/>
            <a:endParaRPr lang="ru-RU" sz="32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4" name="Picture 2" descr="E:\polyvid\ЛОГОТИП\POLIVID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127281" y="7401569"/>
            <a:ext cx="1501775" cy="447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26" name="Straight Connector 12"/>
          <p:cNvCxnSpPr/>
          <p:nvPr/>
        </p:nvCxnSpPr>
        <p:spPr bwMode="auto">
          <a:xfrm flipV="1">
            <a:off x="0" y="7345187"/>
            <a:ext cx="11053763" cy="1"/>
          </a:xfrm>
          <a:prstGeom prst="line">
            <a:avLst/>
          </a:prstGeom>
          <a:noFill/>
          <a:ln w="6350" cap="flat" cmpd="sng" algn="ctr">
            <a:gradFill flip="none" rotWithShape="1">
              <a:gsLst>
                <a:gs pos="0">
                  <a:srgbClr val="FFFFFF"/>
                </a:gs>
                <a:gs pos="16000">
                  <a:srgbClr val="1F1F1F"/>
                </a:gs>
                <a:gs pos="17999">
                  <a:srgbClr val="FFFFFF"/>
                </a:gs>
                <a:gs pos="42000">
                  <a:srgbClr val="636363"/>
                </a:gs>
                <a:gs pos="53000">
                  <a:srgbClr val="CFCFCF"/>
                </a:gs>
                <a:gs pos="66000">
                  <a:srgbClr val="CFCFCF"/>
                </a:gs>
                <a:gs pos="75999">
                  <a:srgbClr val="1F1F1F"/>
                </a:gs>
                <a:gs pos="78999">
                  <a:srgbClr val="FFFFFF"/>
                </a:gs>
                <a:gs pos="100000">
                  <a:srgbClr val="7F7F7F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3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-1"/>
            <a:ext cx="11053763" cy="792461"/>
          </a:xfrm>
        </p:spPr>
        <p:txBody>
          <a:bodyPr lIns="109183" tIns="54592" rIns="109183" bIns="54592">
            <a:normAutofit/>
          </a:bodyPr>
          <a:lstStyle/>
          <a:p>
            <a:pPr eaLnBrk="1" hangingPunct="1">
              <a:defRPr/>
            </a:pPr>
            <a:r>
              <a:rPr lang="ru-RU" sz="3600" b="1" dirty="0" smtClean="0">
                <a:ln w="15875">
                  <a:solidFill>
                    <a:schemeClr val="bg1"/>
                  </a:solidFill>
                </a:ln>
                <a:solidFill>
                  <a:srgbClr val="204590"/>
                </a:solidFill>
                <a:latin typeface="Tahoma" pitchFamily="34" charset="0"/>
                <a:cs typeface="Tahoma" pitchFamily="34" charset="0"/>
              </a:rPr>
              <a:t>Эффективность системы СТДМ АСДК</a:t>
            </a:r>
          </a:p>
        </p:txBody>
      </p:sp>
      <p:sp>
        <p:nvSpPr>
          <p:cNvPr id="21" name="Номер слайда 22"/>
          <p:cNvSpPr>
            <a:spLocks noGrp="1"/>
          </p:cNvSpPr>
          <p:nvPr>
            <p:ph type="sldNum" sz="quarter" idx="12"/>
          </p:nvPr>
        </p:nvSpPr>
        <p:spPr>
          <a:xfrm>
            <a:off x="0" y="7370762"/>
            <a:ext cx="883411" cy="550863"/>
          </a:xfrm>
        </p:spPr>
        <p:txBody>
          <a:bodyPr/>
          <a:lstStyle/>
          <a:p>
            <a:pPr algn="ctr">
              <a:defRPr/>
            </a:pPr>
            <a:fld id="{9CB7A910-CC60-4DFA-8ADA-29F86DF029D3}" type="slidenum">
              <a:rPr lang="ru-RU" smtClean="0">
                <a:solidFill>
                  <a:srgbClr val="204590"/>
                </a:solidFill>
              </a:rPr>
              <a:pPr algn="ctr">
                <a:defRPr/>
              </a:pPr>
              <a:t>28</a:t>
            </a:fld>
            <a:endParaRPr lang="ru-RU" dirty="0">
              <a:solidFill>
                <a:srgbClr val="204590"/>
              </a:solidFill>
            </a:endParaRPr>
          </a:p>
        </p:txBody>
      </p:sp>
      <p:sp>
        <p:nvSpPr>
          <p:cNvPr id="23" name="Rectangle 7"/>
          <p:cNvSpPr>
            <a:spLocks noChangeArrowheads="1"/>
          </p:cNvSpPr>
          <p:nvPr/>
        </p:nvSpPr>
        <p:spPr bwMode="auto">
          <a:xfrm>
            <a:off x="3078753" y="4044261"/>
            <a:ext cx="5542234" cy="386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108430" tIns="54215" rIns="108430" bIns="54215">
            <a:spAutoFit/>
          </a:bodyPr>
          <a:lstStyle/>
          <a:p>
            <a:endParaRPr lang="ru-RU"/>
          </a:p>
        </p:txBody>
      </p:sp>
      <p:sp>
        <p:nvSpPr>
          <p:cNvPr id="33" name="Rectangle 13"/>
          <p:cNvSpPr>
            <a:spLocks noChangeArrowheads="1"/>
          </p:cNvSpPr>
          <p:nvPr/>
        </p:nvSpPr>
        <p:spPr bwMode="auto">
          <a:xfrm>
            <a:off x="4164352" y="1389044"/>
            <a:ext cx="5542234" cy="386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108430" tIns="54215" rIns="108430" bIns="54215">
            <a:spAutoFit/>
          </a:bodyPr>
          <a:lstStyle/>
          <a:p>
            <a:endParaRPr lang="ru-RU"/>
          </a:p>
        </p:txBody>
      </p:sp>
      <p:pic>
        <p:nvPicPr>
          <p:cNvPr id="43" name="Picture 3" descr="графи1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69031" y="3174994"/>
            <a:ext cx="5030759" cy="4286280"/>
          </a:xfrm>
          <a:prstGeom prst="rect">
            <a:avLst/>
          </a:prstGeom>
          <a:noFill/>
        </p:spPr>
      </p:pic>
      <p:sp>
        <p:nvSpPr>
          <p:cNvPr id="46" name="Text Box 5"/>
          <p:cNvSpPr txBox="1">
            <a:spLocks noChangeArrowheads="1"/>
          </p:cNvSpPr>
          <p:nvPr/>
        </p:nvSpPr>
        <p:spPr bwMode="auto">
          <a:xfrm>
            <a:off x="214314" y="2097776"/>
            <a:ext cx="5812633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>
            <a:defPPr>
              <a:defRPr lang="ru-RU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sz="2100" b="1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sz="2100" b="1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sz="2100" b="1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sz="2100" b="1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sz="2100" b="1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100" b="1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100" b="1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100" b="1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100" b="1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9pPr>
          </a:lstStyle>
          <a:p>
            <a:pPr>
              <a:spcBef>
                <a:spcPct val="50000"/>
              </a:spcBef>
            </a:pPr>
            <a:r>
              <a:rPr lang="ru-RU" sz="1600" dirty="0">
                <a:solidFill>
                  <a:srgbClr val="204590"/>
                </a:solidFill>
              </a:rPr>
              <a:t>ЗАВИСИМОСТЬ ПОТЕРЬ ПОЕЗДО-ЧАСОВ, ВЫЗВАННЫХ ОТКАЗАМИ ТЕХНИЧЕСКИХ СРЕДСТВ, ОТ ВРЕМЕНИ ВОССТАНОВЛЕНИЯ И ИНТЕНСИВНОСТИ ДВИЖЕНИЯ ПОЕЗДОВ НА ОДНОПУТНОМ УЧАСТКЕ</a:t>
            </a:r>
          </a:p>
        </p:txBody>
      </p:sp>
      <p:pic>
        <p:nvPicPr>
          <p:cNvPr id="48" name="Picture 3" descr="график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955509" y="3174994"/>
            <a:ext cx="4429155" cy="4071966"/>
          </a:xfrm>
          <a:prstGeom prst="rect">
            <a:avLst/>
          </a:prstGeom>
          <a:noFill/>
        </p:spPr>
      </p:pic>
      <p:sp>
        <p:nvSpPr>
          <p:cNvPr id="50" name="Text Box 5"/>
          <p:cNvSpPr txBox="1">
            <a:spLocks noChangeArrowheads="1"/>
          </p:cNvSpPr>
          <p:nvPr/>
        </p:nvSpPr>
        <p:spPr bwMode="auto">
          <a:xfrm>
            <a:off x="6053167" y="1922993"/>
            <a:ext cx="5000596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>
            <a:defPPr>
              <a:defRPr lang="ru-RU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sz="2100" b="1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sz="2100" b="1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sz="2100" b="1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sz="2100" b="1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sz="2100" b="1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100" b="1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100" b="1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100" b="1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100" b="1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9pPr>
          </a:lstStyle>
          <a:p>
            <a:pPr>
              <a:spcBef>
                <a:spcPct val="50000"/>
              </a:spcBef>
            </a:pPr>
            <a:r>
              <a:rPr lang="ru-RU" sz="1600" dirty="0">
                <a:solidFill>
                  <a:srgbClr val="204590"/>
                </a:solidFill>
              </a:rPr>
              <a:t>ЗАВИСИМОСТЬ ПОТЕРЬ ПОЕЗДО-ЧАСОВ, ВЫЗВАННЫХ ОТКАЗАМИ ТЕХНИЧЕСКИХ СРЕДСТВ, ОТ ВРЕМЕНИ ВОССТАНОВЛЕНИЯ И ИНТЕНСИВНОСТИ ДВИЖЕНИЯ ПОЕЗДОВ НА ДВУХПУТНОМ УЧАСТКЕ</a:t>
            </a:r>
          </a:p>
        </p:txBody>
      </p:sp>
      <p:sp>
        <p:nvSpPr>
          <p:cNvPr id="51" name="Прямоугольник 50"/>
          <p:cNvSpPr/>
          <p:nvPr/>
        </p:nvSpPr>
        <p:spPr>
          <a:xfrm>
            <a:off x="597659" y="893213"/>
            <a:ext cx="10429948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7800">
              <a:buClr>
                <a:srgbClr val="9E0000"/>
              </a:buClr>
              <a:buFont typeface="Wingdings" pitchFamily="2" charset="2"/>
              <a:buChar char="Ø"/>
            </a:pPr>
            <a:r>
              <a:rPr lang="ru-RU" sz="2000" dirty="0" smtClean="0">
                <a:solidFill>
                  <a:srgbClr val="204590"/>
                </a:solidFill>
              </a:rPr>
              <a:t>своевременное выявление </a:t>
            </a:r>
            <a:r>
              <a:rPr lang="ru-RU" sz="2000" dirty="0" err="1" smtClean="0">
                <a:solidFill>
                  <a:srgbClr val="204590"/>
                </a:solidFill>
              </a:rPr>
              <a:t>предотказного</a:t>
            </a:r>
            <a:r>
              <a:rPr lang="ru-RU" sz="2000" dirty="0" smtClean="0">
                <a:solidFill>
                  <a:srgbClr val="204590"/>
                </a:solidFill>
              </a:rPr>
              <a:t> состояния</a:t>
            </a:r>
          </a:p>
          <a:p>
            <a:pPr marL="177800">
              <a:buClr>
                <a:srgbClr val="9E0000"/>
              </a:buClr>
            </a:pPr>
            <a:endParaRPr lang="ru-RU" sz="800" dirty="0" smtClean="0">
              <a:solidFill>
                <a:srgbClr val="204590"/>
              </a:solidFill>
            </a:endParaRPr>
          </a:p>
          <a:p>
            <a:pPr marL="177800">
              <a:buClr>
                <a:srgbClr val="9E0000"/>
              </a:buClr>
              <a:buFont typeface="Wingdings" pitchFamily="2" charset="2"/>
              <a:buChar char="Ø"/>
            </a:pPr>
            <a:r>
              <a:rPr lang="ru-RU" sz="2000" dirty="0" smtClean="0">
                <a:solidFill>
                  <a:srgbClr val="204590"/>
                </a:solidFill>
              </a:rPr>
              <a:t>заблаговременное предотвращение нарушения нормального функционирования оборудования</a:t>
            </a:r>
          </a:p>
        </p:txBody>
      </p:sp>
    </p:spTree>
  </p:cSld>
  <p:clrMapOvr>
    <a:masterClrMapping/>
  </p:clrMapOvr>
  <p:transition advClick="0" advTm="11000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7"/>
          <p:cNvGrpSpPr>
            <a:grpSpLocks/>
          </p:cNvGrpSpPr>
          <p:nvPr/>
        </p:nvGrpSpPr>
        <p:grpSpPr bwMode="auto">
          <a:xfrm>
            <a:off x="0" y="72380"/>
            <a:ext cx="11053763" cy="720080"/>
            <a:chOff x="0" y="6181430"/>
            <a:chExt cx="9144000" cy="596915"/>
          </a:xfrm>
        </p:grpSpPr>
        <p:sp>
          <p:nvSpPr>
            <p:cNvPr id="12" name="TextBox 11"/>
            <p:cNvSpPr txBox="1"/>
            <p:nvPr/>
          </p:nvSpPr>
          <p:spPr>
            <a:xfrm>
              <a:off x="0" y="6181430"/>
              <a:ext cx="9144000" cy="580026"/>
            </a:xfrm>
            <a:prstGeom prst="rect">
              <a:avLst/>
            </a:prstGeom>
            <a:gradFill flip="none" rotWithShape="1">
              <a:gsLst>
                <a:gs pos="0">
                  <a:srgbClr val="5E9EFF">
                    <a:alpha val="9000"/>
                  </a:srgbClr>
                </a:gs>
                <a:gs pos="39999">
                  <a:schemeClr val="bg1">
                    <a:lumMod val="95000"/>
                  </a:schemeClr>
                </a:gs>
                <a:gs pos="55000">
                  <a:schemeClr val="bg1">
                    <a:alpha val="72000"/>
                  </a:schemeClr>
                </a:gs>
                <a:gs pos="100000">
                  <a:srgbClr val="FFEBFA">
                    <a:alpha val="11000"/>
                  </a:srgbClr>
                </a:gs>
              </a:gsLst>
              <a:lin ang="13500000" scaled="1"/>
              <a:tileRect/>
            </a:gradFill>
          </p:spPr>
          <p:txBody>
            <a:bodyPr wrap="square">
              <a:spAutoFit/>
            </a:bodyPr>
            <a:lstStyle/>
            <a:p>
              <a:pPr algn="ctr">
                <a:defRPr/>
              </a:pPr>
              <a:endParaRPr lang="en-US" sz="1400" b="1" dirty="0">
                <a:solidFill>
                  <a:srgbClr val="204590"/>
                </a:solidFill>
              </a:endParaRPr>
            </a:p>
            <a:p>
              <a:pPr algn="ctr">
                <a:defRPr/>
              </a:pPr>
              <a:endParaRPr lang="en-US" sz="1400" b="1" dirty="0">
                <a:solidFill>
                  <a:srgbClr val="204590"/>
                </a:solidFill>
              </a:endParaRPr>
            </a:p>
            <a:p>
              <a:pPr algn="ctr">
                <a:defRPr/>
              </a:pPr>
              <a:endParaRPr lang="ru-RU" sz="1400" b="1" dirty="0">
                <a:solidFill>
                  <a:srgbClr val="204590"/>
                </a:solidFill>
              </a:endParaRPr>
            </a:p>
          </p:txBody>
        </p:sp>
        <p:cxnSp>
          <p:nvCxnSpPr>
            <p:cNvPr id="13" name="Straight Connector 9"/>
            <p:cNvCxnSpPr/>
            <p:nvPr/>
          </p:nvCxnSpPr>
          <p:spPr bwMode="auto">
            <a:xfrm flipV="1">
              <a:off x="0" y="6778344"/>
              <a:ext cx="9144000" cy="1"/>
            </a:xfrm>
            <a:prstGeom prst="line">
              <a:avLst/>
            </a:prstGeom>
            <a:noFill/>
            <a:ln w="12700" cap="flat" cmpd="sng" algn="ctr">
              <a:gradFill flip="none" rotWithShape="1">
                <a:gsLst>
                  <a:gs pos="0">
                    <a:srgbClr val="FFFFFF"/>
                  </a:gs>
                  <a:gs pos="16000">
                    <a:srgbClr val="1F1F1F"/>
                  </a:gs>
                  <a:gs pos="17999">
                    <a:srgbClr val="FFFFFF"/>
                  </a:gs>
                  <a:gs pos="42000">
                    <a:srgbClr val="636363"/>
                  </a:gs>
                  <a:gs pos="53000">
                    <a:srgbClr val="CFCFCF"/>
                  </a:gs>
                  <a:gs pos="66000">
                    <a:srgbClr val="CFCFCF"/>
                  </a:gs>
                  <a:gs pos="75999">
                    <a:srgbClr val="1F1F1F"/>
                  </a:gs>
                  <a:gs pos="78999">
                    <a:srgbClr val="FFFFFF"/>
                  </a:gs>
                  <a:gs pos="100000">
                    <a:srgbClr val="7F7F7F"/>
                  </a:gs>
                </a:gsLst>
                <a:lin ang="0" scaled="1"/>
                <a:tileRect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sp>
        <p:nvSpPr>
          <p:cNvPr id="27" name="TextBox 26"/>
          <p:cNvSpPr txBox="1"/>
          <p:nvPr/>
        </p:nvSpPr>
        <p:spPr>
          <a:xfrm>
            <a:off x="0" y="7359409"/>
            <a:ext cx="11071497" cy="601931"/>
          </a:xfrm>
          <a:prstGeom prst="rect">
            <a:avLst/>
          </a:prstGeom>
          <a:gradFill flip="none" rotWithShape="1">
            <a:gsLst>
              <a:gs pos="0">
                <a:srgbClr val="5E9EFF">
                  <a:alpha val="43000"/>
                </a:srgbClr>
              </a:gs>
              <a:gs pos="39999">
                <a:srgbClr val="85C2FF">
                  <a:alpha val="32000"/>
                </a:srgbClr>
              </a:gs>
              <a:gs pos="70000">
                <a:schemeClr val="bg1">
                  <a:alpha val="62000"/>
                </a:schemeClr>
              </a:gs>
              <a:gs pos="100000">
                <a:srgbClr val="FFEBFA">
                  <a:alpha val="24000"/>
                </a:srgbClr>
              </a:gs>
            </a:gsLst>
            <a:lin ang="13500000" scaled="1"/>
            <a:tileRect/>
          </a:gradFill>
        </p:spPr>
        <p:txBody>
          <a:bodyPr wrap="square" lIns="108430" tIns="54215" rIns="108430" bIns="54215">
            <a:spAutoFit/>
          </a:bodyPr>
          <a:lstStyle/>
          <a:p>
            <a:pPr algn="ctr"/>
            <a:endParaRPr lang="ru-RU" sz="32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4" name="Picture 2" descr="E:\polyvid\ЛОГОТИП\POLIVID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127281" y="7401569"/>
            <a:ext cx="1501775" cy="447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26" name="Straight Connector 12"/>
          <p:cNvCxnSpPr/>
          <p:nvPr/>
        </p:nvCxnSpPr>
        <p:spPr bwMode="auto">
          <a:xfrm flipV="1">
            <a:off x="0" y="7345187"/>
            <a:ext cx="11053763" cy="1"/>
          </a:xfrm>
          <a:prstGeom prst="line">
            <a:avLst/>
          </a:prstGeom>
          <a:noFill/>
          <a:ln w="6350" cap="flat" cmpd="sng" algn="ctr">
            <a:gradFill flip="none" rotWithShape="1">
              <a:gsLst>
                <a:gs pos="0">
                  <a:srgbClr val="FFFFFF"/>
                </a:gs>
                <a:gs pos="16000">
                  <a:srgbClr val="1F1F1F"/>
                </a:gs>
                <a:gs pos="17999">
                  <a:srgbClr val="FFFFFF"/>
                </a:gs>
                <a:gs pos="42000">
                  <a:srgbClr val="636363"/>
                </a:gs>
                <a:gs pos="53000">
                  <a:srgbClr val="CFCFCF"/>
                </a:gs>
                <a:gs pos="66000">
                  <a:srgbClr val="CFCFCF"/>
                </a:gs>
                <a:gs pos="75999">
                  <a:srgbClr val="1F1F1F"/>
                </a:gs>
                <a:gs pos="78999">
                  <a:srgbClr val="FFFFFF"/>
                </a:gs>
                <a:gs pos="100000">
                  <a:srgbClr val="7F7F7F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3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-1"/>
            <a:ext cx="11053763" cy="792461"/>
          </a:xfrm>
        </p:spPr>
        <p:txBody>
          <a:bodyPr lIns="109183" tIns="54592" rIns="109183" bIns="54592">
            <a:normAutofit/>
          </a:bodyPr>
          <a:lstStyle/>
          <a:p>
            <a:pPr eaLnBrk="1" hangingPunct="1">
              <a:defRPr/>
            </a:pPr>
            <a:r>
              <a:rPr lang="ru-RU" sz="3600" b="1" dirty="0" smtClean="0">
                <a:ln w="15875">
                  <a:solidFill>
                    <a:schemeClr val="bg1"/>
                  </a:solidFill>
                </a:ln>
                <a:solidFill>
                  <a:srgbClr val="204590"/>
                </a:solidFill>
                <a:latin typeface="Tahoma" pitchFamily="34" charset="0"/>
                <a:cs typeface="Tahoma" pitchFamily="34" charset="0"/>
              </a:rPr>
              <a:t>Универсальный мобильный комплекс ЭЦ</a:t>
            </a:r>
          </a:p>
        </p:txBody>
      </p:sp>
      <p:sp>
        <p:nvSpPr>
          <p:cNvPr id="21" name="Номер слайда 22"/>
          <p:cNvSpPr>
            <a:spLocks noGrp="1"/>
          </p:cNvSpPr>
          <p:nvPr>
            <p:ph type="sldNum" sz="quarter" idx="12"/>
          </p:nvPr>
        </p:nvSpPr>
        <p:spPr>
          <a:xfrm>
            <a:off x="0" y="7370762"/>
            <a:ext cx="883411" cy="550863"/>
          </a:xfrm>
        </p:spPr>
        <p:txBody>
          <a:bodyPr/>
          <a:lstStyle/>
          <a:p>
            <a:pPr algn="ctr">
              <a:defRPr/>
            </a:pPr>
            <a:fld id="{9CB7A910-CC60-4DFA-8ADA-29F86DF029D3}" type="slidenum">
              <a:rPr lang="ru-RU" smtClean="0">
                <a:solidFill>
                  <a:srgbClr val="204590"/>
                </a:solidFill>
              </a:rPr>
              <a:pPr algn="ctr">
                <a:defRPr/>
              </a:pPr>
              <a:t>29</a:t>
            </a:fld>
            <a:endParaRPr lang="ru-RU" dirty="0">
              <a:solidFill>
                <a:srgbClr val="204590"/>
              </a:solidFill>
            </a:endParaRPr>
          </a:p>
        </p:txBody>
      </p:sp>
      <p:sp>
        <p:nvSpPr>
          <p:cNvPr id="23" name="Rectangle 7"/>
          <p:cNvSpPr>
            <a:spLocks noChangeArrowheads="1"/>
          </p:cNvSpPr>
          <p:nvPr/>
        </p:nvSpPr>
        <p:spPr bwMode="auto">
          <a:xfrm>
            <a:off x="3078753" y="4044261"/>
            <a:ext cx="5542234" cy="386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108430" tIns="54215" rIns="108430" bIns="54215">
            <a:spAutoFit/>
          </a:bodyPr>
          <a:lstStyle/>
          <a:p>
            <a:endParaRPr lang="ru-RU"/>
          </a:p>
        </p:txBody>
      </p:sp>
      <p:sp>
        <p:nvSpPr>
          <p:cNvPr id="33" name="Rectangle 13"/>
          <p:cNvSpPr>
            <a:spLocks noChangeArrowheads="1"/>
          </p:cNvSpPr>
          <p:nvPr/>
        </p:nvSpPr>
        <p:spPr bwMode="auto">
          <a:xfrm>
            <a:off x="4164352" y="1389044"/>
            <a:ext cx="5542234" cy="386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108430" tIns="54215" rIns="108430" bIns="54215">
            <a:spAutoFit/>
          </a:bodyPr>
          <a:lstStyle/>
          <a:p>
            <a:endParaRPr lang="ru-RU"/>
          </a:p>
        </p:txBody>
      </p:sp>
      <p:sp>
        <p:nvSpPr>
          <p:cNvPr id="46" name="Text Box 5"/>
          <p:cNvSpPr txBox="1">
            <a:spLocks noChangeArrowheads="1"/>
          </p:cNvSpPr>
          <p:nvPr/>
        </p:nvSpPr>
        <p:spPr bwMode="auto">
          <a:xfrm>
            <a:off x="6955641" y="1247014"/>
            <a:ext cx="3571899" cy="17851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>
            <a:defPPr>
              <a:defRPr lang="ru-RU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sz="2100" b="1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sz="2100" b="1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sz="2100" b="1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sz="2100" b="1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sz="2100" b="1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100" b="1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100" b="1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100" b="1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100" b="1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9pPr>
          </a:lstStyle>
          <a:p>
            <a:pPr algn="l">
              <a:spcBef>
                <a:spcPct val="50000"/>
              </a:spcBef>
            </a:pPr>
            <a:r>
              <a:rPr lang="ru-RU" sz="2000" b="0" dirty="0" smtClean="0">
                <a:solidFill>
                  <a:srgbClr val="204590"/>
                </a:solidFill>
              </a:rPr>
              <a:t>Состав:</a:t>
            </a:r>
          </a:p>
          <a:p>
            <a:pPr algn="l">
              <a:spcBef>
                <a:spcPct val="50000"/>
              </a:spcBef>
              <a:buClr>
                <a:srgbClr val="9E0000"/>
              </a:buClr>
              <a:buFont typeface="Wingdings" pitchFamily="2" charset="2"/>
              <a:buChar char="Ø"/>
            </a:pPr>
            <a:r>
              <a:rPr lang="ru-RU" sz="2000" b="0" dirty="0" smtClean="0">
                <a:solidFill>
                  <a:srgbClr val="204590"/>
                </a:solidFill>
                <a:ea typeface="Calibri" pitchFamily="34" charset="0"/>
                <a:cs typeface="Times New Roman" pitchFamily="18" charset="0"/>
              </a:rPr>
              <a:t>модуль ДСП </a:t>
            </a:r>
          </a:p>
          <a:p>
            <a:pPr algn="l">
              <a:spcBef>
                <a:spcPct val="50000"/>
              </a:spcBef>
              <a:buClr>
                <a:srgbClr val="9E0000"/>
              </a:buClr>
              <a:buFont typeface="Wingdings" pitchFamily="2" charset="2"/>
              <a:buChar char="Ø"/>
            </a:pPr>
            <a:r>
              <a:rPr lang="ru-RU" sz="2000" b="0" dirty="0" smtClean="0">
                <a:solidFill>
                  <a:srgbClr val="204590"/>
                </a:solidFill>
                <a:ea typeface="Calibri" pitchFamily="34" charset="0"/>
                <a:cs typeface="Times New Roman" pitchFamily="18" charset="0"/>
              </a:rPr>
              <a:t>релейный модуль</a:t>
            </a:r>
          </a:p>
          <a:p>
            <a:pPr algn="l">
              <a:spcBef>
                <a:spcPct val="50000"/>
              </a:spcBef>
              <a:buClr>
                <a:srgbClr val="9E0000"/>
              </a:buClr>
              <a:buFont typeface="Wingdings" pitchFamily="2" charset="2"/>
              <a:buChar char="Ø"/>
            </a:pPr>
            <a:r>
              <a:rPr lang="ru-RU" sz="2000" b="0" dirty="0" smtClean="0">
                <a:solidFill>
                  <a:srgbClr val="204590"/>
                </a:solidFill>
                <a:ea typeface="Calibri" pitchFamily="34" charset="0"/>
                <a:cs typeface="Times New Roman" pitchFamily="18" charset="0"/>
              </a:rPr>
              <a:t>модуль </a:t>
            </a:r>
            <a:r>
              <a:rPr lang="ru-RU" sz="2000" b="0" dirty="0" err="1" smtClean="0">
                <a:solidFill>
                  <a:srgbClr val="204590"/>
                </a:solidFill>
                <a:ea typeface="Calibri" pitchFamily="34" charset="0"/>
                <a:cs typeface="Times New Roman" pitchFamily="18" charset="0"/>
              </a:rPr>
              <a:t>дизель-генератора</a:t>
            </a:r>
            <a:endParaRPr lang="ru-RU" sz="2000" dirty="0" smtClean="0">
              <a:solidFill>
                <a:srgbClr val="204590"/>
              </a:solidFill>
            </a:endParaRPr>
          </a:p>
        </p:txBody>
      </p:sp>
      <p:pic>
        <p:nvPicPr>
          <p:cNvPr id="719874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931452" y="888978"/>
            <a:ext cx="2809875" cy="242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9875" name="Picture 3"/>
          <p:cNvPicPr>
            <a:picLocks noChangeAspect="1" noChangeArrowheads="1"/>
          </p:cNvPicPr>
          <p:nvPr/>
        </p:nvPicPr>
        <p:blipFill>
          <a:blip r:embed="rId5">
            <a:duotone>
              <a:prstClr val="black"/>
              <a:srgbClr val="D9C3A5">
                <a:tint val="50000"/>
                <a:satMod val="180000"/>
              </a:srgbClr>
            </a:duotone>
          </a:blip>
          <a:srcRect/>
          <a:stretch>
            <a:fillRect/>
          </a:stretch>
        </p:blipFill>
        <p:spPr bwMode="auto">
          <a:xfrm>
            <a:off x="3240697" y="4032250"/>
            <a:ext cx="7813065" cy="32861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19873" name="Rectangle 1"/>
          <p:cNvSpPr>
            <a:spLocks noChangeArrowheads="1"/>
          </p:cNvSpPr>
          <p:nvPr/>
        </p:nvSpPr>
        <p:spPr bwMode="auto">
          <a:xfrm>
            <a:off x="169031" y="817540"/>
            <a:ext cx="6572296" cy="46782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9E0000"/>
              </a:buClr>
              <a:buSzTx/>
              <a:tabLst>
                <a:tab pos="1536700" algn="l"/>
              </a:tabLst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204590"/>
                </a:solidFill>
                <a:effectLst/>
                <a:latin typeface="+mn-lt"/>
                <a:ea typeface="Calibri" pitchFamily="34" charset="0"/>
                <a:cs typeface="Times New Roman" pitchFamily="18" charset="0"/>
              </a:rPr>
              <a:t>Назначение: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9E0000"/>
              </a:buClr>
              <a:buSzTx/>
              <a:tabLst>
                <a:tab pos="1536700" algn="l"/>
              </a:tabLst>
            </a:pP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rgbClr val="204590"/>
              </a:solidFill>
              <a:effectLst/>
              <a:latin typeface="+mn-lt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9E0000"/>
              </a:buClr>
              <a:buSzTx/>
              <a:buFont typeface="Wingdings" pitchFamily="2" charset="2"/>
              <a:buChar char="Ø"/>
              <a:tabLst>
                <a:tab pos="1536700" algn="l"/>
              </a:tabLst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204590"/>
                </a:solidFill>
                <a:effectLst/>
                <a:latin typeface="+mn-lt"/>
                <a:ea typeface="Calibri" pitchFamily="34" charset="0"/>
                <a:cs typeface="Times New Roman" pitchFamily="18" charset="0"/>
              </a:rPr>
              <a:t>в чрезвычайных ситуациях 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9E0000"/>
              </a:buClr>
              <a:buSzTx/>
              <a:tabLst>
                <a:tab pos="1536700" algn="l"/>
              </a:tabLst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204590"/>
                </a:solidFill>
                <a:effectLst/>
                <a:latin typeface="+mn-lt"/>
                <a:ea typeface="Calibri" pitchFamily="34" charset="0"/>
                <a:cs typeface="Times New Roman" pitchFamily="18" charset="0"/>
              </a:rPr>
              <a:t>при выходе из строя поста 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9E0000"/>
              </a:buClr>
              <a:buSzTx/>
              <a:tabLst>
                <a:tab pos="1536700" algn="l"/>
              </a:tabLst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204590"/>
                </a:solidFill>
                <a:effectLst/>
                <a:latin typeface="+mn-lt"/>
                <a:ea typeface="Calibri" pitchFamily="34" charset="0"/>
                <a:cs typeface="Times New Roman" pitchFamily="18" charset="0"/>
              </a:rPr>
              <a:t>ЭЦ (пожар, стихийное 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9E0000"/>
              </a:buClr>
              <a:buSzTx/>
              <a:tabLst>
                <a:tab pos="1536700" algn="l"/>
              </a:tabLst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204590"/>
                </a:solidFill>
                <a:effectLst/>
                <a:latin typeface="+mn-lt"/>
                <a:ea typeface="Calibri" pitchFamily="34" charset="0"/>
                <a:cs typeface="Times New Roman" pitchFamily="18" charset="0"/>
              </a:rPr>
              <a:t>бедствие и т.п.) с целью 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9E0000"/>
              </a:buClr>
              <a:buSzTx/>
              <a:tabLst>
                <a:tab pos="1536700" algn="l"/>
              </a:tabLst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204590"/>
                </a:solidFill>
                <a:effectLst/>
                <a:latin typeface="+mn-lt"/>
                <a:ea typeface="Calibri" pitchFamily="34" charset="0"/>
                <a:cs typeface="Times New Roman" pitchFamily="18" charset="0"/>
              </a:rPr>
              <a:t>оперативной организации 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9E0000"/>
              </a:buClr>
              <a:buSzTx/>
              <a:tabLst>
                <a:tab pos="1536700" algn="l"/>
              </a:tabLst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204590"/>
                </a:solidFill>
                <a:effectLst/>
                <a:latin typeface="+mn-lt"/>
                <a:ea typeface="Calibri" pitchFamily="34" charset="0"/>
                <a:cs typeface="Times New Roman" pitchFamily="18" charset="0"/>
              </a:rPr>
              <a:t>движения поездов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9E0000"/>
              </a:buClr>
              <a:buSzTx/>
              <a:tabLst>
                <a:tab pos="1536700" algn="l"/>
              </a:tabLst>
            </a:pPr>
            <a:endParaRPr kumimoji="0" lang="ru-RU" sz="1000" b="0" i="0" u="none" strike="noStrike" cap="none" normalizeH="0" baseline="0" dirty="0" smtClean="0">
              <a:ln>
                <a:noFill/>
              </a:ln>
              <a:solidFill>
                <a:srgbClr val="204590"/>
              </a:solidFill>
              <a:effectLst/>
              <a:latin typeface="+mn-lt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9E0000"/>
              </a:buClr>
              <a:buSzTx/>
              <a:buFont typeface="Wingdings" pitchFamily="2" charset="2"/>
              <a:buChar char="Ø"/>
              <a:tabLst>
                <a:tab pos="1536700" algn="l"/>
              </a:tabLst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204590"/>
                </a:solidFill>
                <a:effectLst/>
                <a:latin typeface="+mn-lt"/>
                <a:ea typeface="Calibri" pitchFamily="34" charset="0"/>
                <a:cs typeface="Times New Roman" pitchFamily="18" charset="0"/>
              </a:rPr>
              <a:t>при реконструкции устаревших систем электрической централизации с заменой постового оборудования без строительства новых зданий постов ЭЦ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9E0000"/>
              </a:buClr>
              <a:buSzTx/>
              <a:tabLst>
                <a:tab pos="1536700" algn="l"/>
              </a:tabLst>
            </a:pPr>
            <a:endParaRPr kumimoji="0" lang="ru-RU" sz="1000" b="0" i="0" u="none" strike="noStrike" cap="none" normalizeH="0" baseline="0" dirty="0" smtClean="0">
              <a:ln>
                <a:noFill/>
              </a:ln>
              <a:solidFill>
                <a:srgbClr val="204590"/>
              </a:solidFill>
              <a:effectLst/>
              <a:latin typeface="+mn-lt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9E0000"/>
              </a:buClr>
              <a:buSzTx/>
              <a:buFont typeface="Wingdings" pitchFamily="2" charset="2"/>
              <a:buChar char="Ø"/>
              <a:tabLst>
                <a:tab pos="1536700" algn="l"/>
              </a:tabLst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204590"/>
                </a:solidFill>
                <a:effectLst/>
                <a:latin typeface="+mn-lt"/>
                <a:ea typeface="Calibri" pitchFamily="34" charset="0"/>
                <a:cs typeface="Times New Roman" pitchFamily="18" charset="0"/>
              </a:rPr>
              <a:t>при ремонте одного из путей на постах и в тоннелях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9E0000"/>
              </a:buClr>
              <a:buSzTx/>
              <a:tabLst>
                <a:tab pos="1536700" algn="l"/>
              </a:tabLst>
            </a:pPr>
            <a:endParaRPr kumimoji="0" lang="ru-RU" sz="1000" b="0" i="0" u="none" strike="noStrike" cap="none" normalizeH="0" baseline="0" dirty="0" smtClean="0">
              <a:ln>
                <a:noFill/>
              </a:ln>
              <a:solidFill>
                <a:srgbClr val="204590"/>
              </a:solidFill>
              <a:effectLst/>
              <a:latin typeface="+mn-lt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9E0000"/>
              </a:buClr>
              <a:buSzTx/>
              <a:buFont typeface="Wingdings" pitchFamily="2" charset="2"/>
              <a:buChar char="Ø"/>
              <a:tabLst>
                <a:tab pos="1536700" algn="l"/>
              </a:tabLst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204590"/>
                </a:solidFill>
                <a:effectLst/>
                <a:latin typeface="+mn-lt"/>
                <a:ea typeface="Calibri" pitchFamily="34" charset="0"/>
                <a:cs typeface="Times New Roman" pitchFamily="18" charset="0"/>
              </a:rPr>
              <a:t>при организации капитального ремонта пути.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204590"/>
              </a:solidFill>
              <a:effectLst/>
              <a:latin typeface="+mn-lt"/>
              <a:cs typeface="Arial" pitchFamily="34" charset="0"/>
            </a:endParaRPr>
          </a:p>
        </p:txBody>
      </p:sp>
      <p:sp>
        <p:nvSpPr>
          <p:cNvPr id="51" name="Прямоугольник 50"/>
          <p:cNvSpPr/>
          <p:nvPr/>
        </p:nvSpPr>
        <p:spPr>
          <a:xfrm>
            <a:off x="-45283" y="6231297"/>
            <a:ext cx="464347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7800">
              <a:buClr>
                <a:srgbClr val="9E0000"/>
              </a:buClr>
              <a:buFont typeface="Wingdings" pitchFamily="2" charset="2"/>
              <a:buChar char="Ø"/>
            </a:pPr>
            <a:r>
              <a:rPr lang="ru-RU" sz="2000" dirty="0" smtClean="0">
                <a:solidFill>
                  <a:srgbClr val="204590"/>
                </a:solidFill>
              </a:rPr>
              <a:t>Не более 2 часов на адаптацию под путевое развитие любой станции</a:t>
            </a:r>
          </a:p>
        </p:txBody>
      </p:sp>
    </p:spTree>
  </p:cSld>
  <p:clrMapOvr>
    <a:masterClrMapping/>
  </p:clrMapOvr>
  <p:transition advClick="0" advTm="11000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7"/>
          <p:cNvGrpSpPr>
            <a:grpSpLocks/>
          </p:cNvGrpSpPr>
          <p:nvPr/>
        </p:nvGrpSpPr>
        <p:grpSpPr bwMode="auto">
          <a:xfrm>
            <a:off x="0" y="72380"/>
            <a:ext cx="11053763" cy="720080"/>
            <a:chOff x="0" y="6181430"/>
            <a:chExt cx="9144000" cy="596915"/>
          </a:xfrm>
        </p:grpSpPr>
        <p:sp>
          <p:nvSpPr>
            <p:cNvPr id="12" name="TextBox 11"/>
            <p:cNvSpPr txBox="1"/>
            <p:nvPr/>
          </p:nvSpPr>
          <p:spPr>
            <a:xfrm>
              <a:off x="0" y="6181430"/>
              <a:ext cx="9144000" cy="580026"/>
            </a:xfrm>
            <a:prstGeom prst="rect">
              <a:avLst/>
            </a:prstGeom>
            <a:gradFill flip="none" rotWithShape="1">
              <a:gsLst>
                <a:gs pos="0">
                  <a:srgbClr val="5E9EFF">
                    <a:alpha val="9000"/>
                  </a:srgbClr>
                </a:gs>
                <a:gs pos="39999">
                  <a:schemeClr val="bg1">
                    <a:lumMod val="95000"/>
                  </a:schemeClr>
                </a:gs>
                <a:gs pos="55000">
                  <a:schemeClr val="bg1">
                    <a:alpha val="72000"/>
                  </a:schemeClr>
                </a:gs>
                <a:gs pos="100000">
                  <a:srgbClr val="FFEBFA">
                    <a:alpha val="11000"/>
                  </a:srgbClr>
                </a:gs>
              </a:gsLst>
              <a:lin ang="13500000" scaled="1"/>
              <a:tileRect/>
            </a:gradFill>
          </p:spPr>
          <p:txBody>
            <a:bodyPr wrap="square">
              <a:spAutoFit/>
            </a:bodyPr>
            <a:lstStyle/>
            <a:p>
              <a:pPr algn="ctr">
                <a:defRPr/>
              </a:pPr>
              <a:endParaRPr lang="en-US" sz="1400" b="1" dirty="0">
                <a:solidFill>
                  <a:srgbClr val="204590"/>
                </a:solidFill>
              </a:endParaRPr>
            </a:p>
            <a:p>
              <a:pPr algn="ctr">
                <a:defRPr/>
              </a:pPr>
              <a:endParaRPr lang="en-US" sz="1400" b="1" dirty="0">
                <a:solidFill>
                  <a:srgbClr val="204590"/>
                </a:solidFill>
              </a:endParaRPr>
            </a:p>
            <a:p>
              <a:pPr algn="ctr">
                <a:defRPr/>
              </a:pPr>
              <a:endParaRPr lang="ru-RU" sz="1400" b="1" dirty="0">
                <a:solidFill>
                  <a:srgbClr val="204590"/>
                </a:solidFill>
              </a:endParaRPr>
            </a:p>
          </p:txBody>
        </p:sp>
        <p:cxnSp>
          <p:nvCxnSpPr>
            <p:cNvPr id="13" name="Straight Connector 9"/>
            <p:cNvCxnSpPr/>
            <p:nvPr/>
          </p:nvCxnSpPr>
          <p:spPr bwMode="auto">
            <a:xfrm flipV="1">
              <a:off x="0" y="6778344"/>
              <a:ext cx="9144000" cy="1"/>
            </a:xfrm>
            <a:prstGeom prst="line">
              <a:avLst/>
            </a:prstGeom>
            <a:noFill/>
            <a:ln w="12700" cap="flat" cmpd="sng" algn="ctr">
              <a:gradFill flip="none" rotWithShape="1">
                <a:gsLst>
                  <a:gs pos="0">
                    <a:srgbClr val="FFFFFF"/>
                  </a:gs>
                  <a:gs pos="16000">
                    <a:srgbClr val="1F1F1F"/>
                  </a:gs>
                  <a:gs pos="17999">
                    <a:srgbClr val="FFFFFF"/>
                  </a:gs>
                  <a:gs pos="42000">
                    <a:srgbClr val="636363"/>
                  </a:gs>
                  <a:gs pos="53000">
                    <a:srgbClr val="CFCFCF"/>
                  </a:gs>
                  <a:gs pos="66000">
                    <a:srgbClr val="CFCFCF"/>
                  </a:gs>
                  <a:gs pos="75999">
                    <a:srgbClr val="1F1F1F"/>
                  </a:gs>
                  <a:gs pos="78999">
                    <a:srgbClr val="FFFFFF"/>
                  </a:gs>
                  <a:gs pos="100000">
                    <a:srgbClr val="7F7F7F"/>
                  </a:gs>
                </a:gsLst>
                <a:lin ang="0" scaled="1"/>
                <a:tileRect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sp>
        <p:nvSpPr>
          <p:cNvPr id="27" name="TextBox 26"/>
          <p:cNvSpPr txBox="1"/>
          <p:nvPr/>
        </p:nvSpPr>
        <p:spPr>
          <a:xfrm>
            <a:off x="0" y="7318398"/>
            <a:ext cx="11071497" cy="601931"/>
          </a:xfrm>
          <a:prstGeom prst="rect">
            <a:avLst/>
          </a:prstGeom>
          <a:gradFill flip="none" rotWithShape="1">
            <a:gsLst>
              <a:gs pos="0">
                <a:srgbClr val="5E9EFF">
                  <a:alpha val="43000"/>
                </a:srgbClr>
              </a:gs>
              <a:gs pos="39999">
                <a:srgbClr val="85C2FF">
                  <a:alpha val="32000"/>
                </a:srgbClr>
              </a:gs>
              <a:gs pos="70000">
                <a:schemeClr val="bg1">
                  <a:alpha val="62000"/>
                </a:schemeClr>
              </a:gs>
              <a:gs pos="100000">
                <a:srgbClr val="FFEBFA">
                  <a:alpha val="24000"/>
                </a:srgbClr>
              </a:gs>
            </a:gsLst>
            <a:lin ang="13500000" scaled="1"/>
            <a:tileRect/>
          </a:gradFill>
        </p:spPr>
        <p:txBody>
          <a:bodyPr wrap="square" lIns="108430" tIns="54215" rIns="108430" bIns="54215">
            <a:spAutoFit/>
          </a:bodyPr>
          <a:lstStyle/>
          <a:p>
            <a:pPr algn="ctr"/>
            <a:endParaRPr lang="ru-RU" sz="32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4" name="Picture 2" descr="E:\polyvid\ЛОГОТИП\POLIVID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127281" y="7389836"/>
            <a:ext cx="1501775" cy="447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26" name="Straight Connector 12"/>
          <p:cNvCxnSpPr/>
          <p:nvPr/>
        </p:nvCxnSpPr>
        <p:spPr bwMode="auto">
          <a:xfrm flipV="1">
            <a:off x="0" y="7345187"/>
            <a:ext cx="11053763" cy="1"/>
          </a:xfrm>
          <a:prstGeom prst="line">
            <a:avLst/>
          </a:prstGeom>
          <a:noFill/>
          <a:ln w="6350" cap="flat" cmpd="sng" algn="ctr">
            <a:gradFill flip="none" rotWithShape="1">
              <a:gsLst>
                <a:gs pos="0">
                  <a:srgbClr val="FFFFFF"/>
                </a:gs>
                <a:gs pos="16000">
                  <a:srgbClr val="1F1F1F"/>
                </a:gs>
                <a:gs pos="17999">
                  <a:srgbClr val="FFFFFF"/>
                </a:gs>
                <a:gs pos="42000">
                  <a:srgbClr val="636363"/>
                </a:gs>
                <a:gs pos="53000">
                  <a:srgbClr val="CFCFCF"/>
                </a:gs>
                <a:gs pos="66000">
                  <a:srgbClr val="CFCFCF"/>
                </a:gs>
                <a:gs pos="75999">
                  <a:srgbClr val="1F1F1F"/>
                </a:gs>
                <a:gs pos="78999">
                  <a:srgbClr val="FFFFFF"/>
                </a:gs>
                <a:gs pos="100000">
                  <a:srgbClr val="7F7F7F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3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-1"/>
            <a:ext cx="11053763" cy="792461"/>
          </a:xfrm>
        </p:spPr>
        <p:txBody>
          <a:bodyPr lIns="109183" tIns="54592" rIns="109183" bIns="54592">
            <a:normAutofit/>
          </a:bodyPr>
          <a:lstStyle/>
          <a:p>
            <a:pPr eaLnBrk="1" hangingPunct="1">
              <a:defRPr/>
            </a:pPr>
            <a:r>
              <a:rPr lang="ru-RU" sz="3600" b="1" dirty="0" smtClean="0">
                <a:ln w="15875">
                  <a:solidFill>
                    <a:schemeClr val="bg1"/>
                  </a:solidFill>
                </a:ln>
                <a:solidFill>
                  <a:srgbClr val="204590"/>
                </a:solidFill>
                <a:latin typeface="Tahoma" pitchFamily="34" charset="0"/>
                <a:cs typeface="Tahoma" pitchFamily="34" charset="0"/>
              </a:rPr>
              <a:t>Позиции на рынке</a:t>
            </a:r>
          </a:p>
        </p:txBody>
      </p:sp>
      <p:sp>
        <p:nvSpPr>
          <p:cNvPr id="17" name="Text Box 92"/>
          <p:cNvSpPr txBox="1">
            <a:spLocks noChangeArrowheads="1"/>
          </p:cNvSpPr>
          <p:nvPr/>
        </p:nvSpPr>
        <p:spPr bwMode="auto">
          <a:xfrm>
            <a:off x="526221" y="888978"/>
            <a:ext cx="10072758" cy="2062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just"/>
            <a:r>
              <a:rPr lang="ru-RU" sz="3200" dirty="0" smtClean="0">
                <a:solidFill>
                  <a:srgbClr val="204590"/>
                </a:solidFill>
              </a:rPr>
              <a:t>Разработка и внедрение </a:t>
            </a:r>
            <a:r>
              <a:rPr lang="ru-RU" sz="3200" dirty="0" smtClean="0">
                <a:solidFill>
                  <a:srgbClr val="20459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«под </a:t>
            </a:r>
            <a:r>
              <a:rPr lang="ru-RU" sz="3200" dirty="0" smtClean="0">
                <a:solidFill>
                  <a:srgbClr val="324E8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ключ»</a:t>
            </a:r>
            <a:r>
              <a:rPr lang="ru-RU" sz="3200" dirty="0" smtClean="0">
                <a:solidFill>
                  <a:srgbClr val="324E8E"/>
                </a:solidFill>
              </a:rPr>
              <a:t> комплексных систем управления </a:t>
            </a:r>
            <a:r>
              <a:rPr lang="ru-RU" sz="3200" dirty="0" smtClean="0">
                <a:solidFill>
                  <a:srgbClr val="204590"/>
                </a:solidFill>
              </a:rPr>
              <a:t>для магистрального  и  промышленного  ЖД   транспорта   в    России  и  странах  СНГ:</a:t>
            </a:r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12"/>
          </p:nvPr>
        </p:nvSpPr>
        <p:spPr>
          <a:xfrm>
            <a:off x="0" y="7370762"/>
            <a:ext cx="883411" cy="550863"/>
          </a:xfrm>
        </p:spPr>
        <p:txBody>
          <a:bodyPr/>
          <a:lstStyle/>
          <a:p>
            <a:pPr algn="ctr">
              <a:defRPr/>
            </a:pPr>
            <a:fld id="{9CB7A910-CC60-4DFA-8ADA-29F86DF029D3}" type="slidenum">
              <a:rPr lang="ru-RU" smtClean="0">
                <a:solidFill>
                  <a:srgbClr val="204590"/>
                </a:solidFill>
              </a:rPr>
              <a:pPr algn="ctr">
                <a:defRPr/>
              </a:pPr>
              <a:t>3</a:t>
            </a:fld>
            <a:endParaRPr lang="ru-RU" dirty="0">
              <a:solidFill>
                <a:srgbClr val="204590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526221" y="2978748"/>
            <a:ext cx="10072758" cy="43396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9E0000"/>
              </a:buClr>
              <a:buFont typeface="Wingdings" pitchFamily="2" charset="2"/>
              <a:buChar char="Ø"/>
            </a:pPr>
            <a:r>
              <a:rPr lang="ru-RU" sz="2000" dirty="0" smtClean="0">
                <a:solidFill>
                  <a:srgbClr val="324E8E"/>
                </a:solidFill>
              </a:rPr>
              <a:t> Разработка и внедрение микропроцессорных систем железнодорожной автоматики, телемеханики и связи с 2002 г.</a:t>
            </a:r>
          </a:p>
          <a:p>
            <a:pPr>
              <a:buClr>
                <a:srgbClr val="9E0000"/>
              </a:buClr>
            </a:pPr>
            <a:endParaRPr lang="ru-RU" sz="1000" dirty="0" smtClean="0">
              <a:solidFill>
                <a:srgbClr val="324E8E"/>
              </a:solidFill>
            </a:endParaRPr>
          </a:p>
          <a:p>
            <a:pPr>
              <a:buClr>
                <a:srgbClr val="9E0000"/>
              </a:buClr>
              <a:buFont typeface="Wingdings" pitchFamily="2" charset="2"/>
              <a:buChar char="Ø"/>
            </a:pPr>
            <a:r>
              <a:rPr lang="ru-RU" sz="2000" dirty="0" smtClean="0">
                <a:solidFill>
                  <a:srgbClr val="324E8E"/>
                </a:solidFill>
              </a:rPr>
              <a:t> Более </a:t>
            </a:r>
            <a:r>
              <a:rPr lang="en-US" sz="2000" dirty="0" smtClean="0">
                <a:solidFill>
                  <a:srgbClr val="324E8E"/>
                </a:solidFill>
              </a:rPr>
              <a:t>150</a:t>
            </a:r>
            <a:r>
              <a:rPr lang="ru-RU" sz="2000" dirty="0" smtClean="0">
                <a:solidFill>
                  <a:srgbClr val="324E8E"/>
                </a:solidFill>
              </a:rPr>
              <a:t> человек персонала в России и СНГ</a:t>
            </a:r>
          </a:p>
          <a:p>
            <a:pPr>
              <a:buClr>
                <a:srgbClr val="9E0000"/>
              </a:buClr>
            </a:pPr>
            <a:endParaRPr lang="ru-RU" sz="1000" dirty="0" smtClean="0">
              <a:solidFill>
                <a:srgbClr val="324E8E"/>
              </a:solidFill>
            </a:endParaRPr>
          </a:p>
          <a:p>
            <a:pPr>
              <a:buClr>
                <a:srgbClr val="9E0000"/>
              </a:buClr>
              <a:buFont typeface="Wingdings" pitchFamily="2" charset="2"/>
              <a:buChar char="Ø"/>
            </a:pPr>
            <a:r>
              <a:rPr lang="ru-RU" sz="2400" dirty="0" smtClean="0">
                <a:solidFill>
                  <a:srgbClr val="324E8E"/>
                </a:solidFill>
              </a:rPr>
              <a:t> </a:t>
            </a:r>
            <a:r>
              <a:rPr lang="ru-RU" sz="2000" dirty="0" smtClean="0">
                <a:solidFill>
                  <a:srgbClr val="324E8E"/>
                </a:solidFill>
              </a:rPr>
              <a:t>Опыт эксплуатации в суровых условиях, на  участках любой протяженности и интенсивности</a:t>
            </a:r>
          </a:p>
          <a:p>
            <a:pPr>
              <a:buClr>
                <a:srgbClr val="9E0000"/>
              </a:buClr>
            </a:pPr>
            <a:endParaRPr lang="ru-RU" sz="1000" dirty="0" smtClean="0">
              <a:solidFill>
                <a:srgbClr val="324E8E"/>
              </a:solidFill>
            </a:endParaRPr>
          </a:p>
          <a:p>
            <a:pPr>
              <a:buClr>
                <a:srgbClr val="9E0000"/>
              </a:buClr>
              <a:buFont typeface="Wingdings" pitchFamily="2" charset="2"/>
              <a:buChar char="Ø"/>
            </a:pPr>
            <a:r>
              <a:rPr lang="ru-RU" sz="2400" dirty="0" smtClean="0">
                <a:solidFill>
                  <a:srgbClr val="324E8E"/>
                </a:solidFill>
              </a:rPr>
              <a:t> </a:t>
            </a:r>
            <a:r>
              <a:rPr lang="ru-RU" sz="2000" dirty="0" smtClean="0">
                <a:solidFill>
                  <a:srgbClr val="324E8E"/>
                </a:solidFill>
              </a:rPr>
              <a:t>Опыт реализации проектов для магистральных дорог крупнейших предприятий России и Казахстана</a:t>
            </a:r>
          </a:p>
          <a:p>
            <a:pPr>
              <a:buClr>
                <a:srgbClr val="9E0000"/>
              </a:buClr>
            </a:pPr>
            <a:endParaRPr lang="ru-RU" sz="1000" dirty="0" smtClean="0">
              <a:solidFill>
                <a:srgbClr val="324E8E"/>
              </a:solidFill>
            </a:endParaRPr>
          </a:p>
          <a:p>
            <a:pPr>
              <a:buClr>
                <a:srgbClr val="9E0000"/>
              </a:buClr>
              <a:buFont typeface="Wingdings" pitchFamily="2" charset="2"/>
              <a:buChar char="Ø"/>
            </a:pPr>
            <a:r>
              <a:rPr lang="ru-RU" sz="2000" dirty="0" smtClean="0">
                <a:solidFill>
                  <a:srgbClr val="204590"/>
                </a:solidFill>
              </a:rPr>
              <a:t>Услуги по проектированию, строительству, капитальному ремонту, реконструкции и модернизации устройств сигнализации, централизации и блокировки, устройств связи и электропитания железнодорожной инфраструктуры, – подтверждены лицензиями и сертификатами</a:t>
            </a:r>
            <a:endParaRPr lang="ru-RU" sz="2000" dirty="0">
              <a:solidFill>
                <a:srgbClr val="204590"/>
              </a:solidFill>
            </a:endParaRPr>
          </a:p>
        </p:txBody>
      </p:sp>
    </p:spTree>
  </p:cSld>
  <p:clrMapOvr>
    <a:masterClrMapping/>
  </p:clrMapOvr>
  <p:transition advClick="0" advTm="11000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7"/>
          <p:cNvGrpSpPr>
            <a:grpSpLocks/>
          </p:cNvGrpSpPr>
          <p:nvPr/>
        </p:nvGrpSpPr>
        <p:grpSpPr bwMode="auto">
          <a:xfrm>
            <a:off x="0" y="72380"/>
            <a:ext cx="11053763" cy="720080"/>
            <a:chOff x="0" y="6181430"/>
            <a:chExt cx="9144000" cy="596915"/>
          </a:xfrm>
        </p:grpSpPr>
        <p:sp>
          <p:nvSpPr>
            <p:cNvPr id="12" name="TextBox 11"/>
            <p:cNvSpPr txBox="1"/>
            <p:nvPr/>
          </p:nvSpPr>
          <p:spPr>
            <a:xfrm>
              <a:off x="0" y="6181430"/>
              <a:ext cx="9144000" cy="580026"/>
            </a:xfrm>
            <a:prstGeom prst="rect">
              <a:avLst/>
            </a:prstGeom>
            <a:gradFill flip="none" rotWithShape="1">
              <a:gsLst>
                <a:gs pos="0">
                  <a:srgbClr val="5E9EFF">
                    <a:alpha val="9000"/>
                  </a:srgbClr>
                </a:gs>
                <a:gs pos="39999">
                  <a:schemeClr val="bg1">
                    <a:lumMod val="95000"/>
                  </a:schemeClr>
                </a:gs>
                <a:gs pos="55000">
                  <a:schemeClr val="bg1">
                    <a:alpha val="72000"/>
                  </a:schemeClr>
                </a:gs>
                <a:gs pos="100000">
                  <a:srgbClr val="FFEBFA">
                    <a:alpha val="11000"/>
                  </a:srgbClr>
                </a:gs>
              </a:gsLst>
              <a:lin ang="13500000" scaled="1"/>
              <a:tileRect/>
            </a:gradFill>
          </p:spPr>
          <p:txBody>
            <a:bodyPr wrap="square">
              <a:spAutoFit/>
            </a:bodyPr>
            <a:lstStyle/>
            <a:p>
              <a:pPr algn="ctr">
                <a:defRPr/>
              </a:pPr>
              <a:endParaRPr lang="en-US" sz="1400" b="1" dirty="0">
                <a:solidFill>
                  <a:srgbClr val="204590"/>
                </a:solidFill>
              </a:endParaRPr>
            </a:p>
            <a:p>
              <a:pPr algn="ctr">
                <a:defRPr/>
              </a:pPr>
              <a:endParaRPr lang="en-US" sz="1400" b="1" dirty="0">
                <a:solidFill>
                  <a:srgbClr val="204590"/>
                </a:solidFill>
              </a:endParaRPr>
            </a:p>
            <a:p>
              <a:pPr algn="ctr">
                <a:defRPr/>
              </a:pPr>
              <a:endParaRPr lang="ru-RU" sz="1400" b="1" dirty="0">
                <a:solidFill>
                  <a:srgbClr val="204590"/>
                </a:solidFill>
              </a:endParaRPr>
            </a:p>
          </p:txBody>
        </p:sp>
        <p:cxnSp>
          <p:nvCxnSpPr>
            <p:cNvPr id="13" name="Straight Connector 9"/>
            <p:cNvCxnSpPr/>
            <p:nvPr/>
          </p:nvCxnSpPr>
          <p:spPr bwMode="auto">
            <a:xfrm flipV="1">
              <a:off x="0" y="6778344"/>
              <a:ext cx="9144000" cy="1"/>
            </a:xfrm>
            <a:prstGeom prst="line">
              <a:avLst/>
            </a:prstGeom>
            <a:noFill/>
            <a:ln w="12700" cap="flat" cmpd="sng" algn="ctr">
              <a:gradFill flip="none" rotWithShape="1">
                <a:gsLst>
                  <a:gs pos="0">
                    <a:srgbClr val="FFFFFF"/>
                  </a:gs>
                  <a:gs pos="16000">
                    <a:srgbClr val="1F1F1F"/>
                  </a:gs>
                  <a:gs pos="17999">
                    <a:srgbClr val="FFFFFF"/>
                  </a:gs>
                  <a:gs pos="42000">
                    <a:srgbClr val="636363"/>
                  </a:gs>
                  <a:gs pos="53000">
                    <a:srgbClr val="CFCFCF"/>
                  </a:gs>
                  <a:gs pos="66000">
                    <a:srgbClr val="CFCFCF"/>
                  </a:gs>
                  <a:gs pos="75999">
                    <a:srgbClr val="1F1F1F"/>
                  </a:gs>
                  <a:gs pos="78999">
                    <a:srgbClr val="FFFFFF"/>
                  </a:gs>
                  <a:gs pos="100000">
                    <a:srgbClr val="7F7F7F"/>
                  </a:gs>
                </a:gsLst>
                <a:lin ang="0" scaled="1"/>
                <a:tileRect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sp>
        <p:nvSpPr>
          <p:cNvPr id="27" name="TextBox 26"/>
          <p:cNvSpPr txBox="1"/>
          <p:nvPr/>
        </p:nvSpPr>
        <p:spPr>
          <a:xfrm>
            <a:off x="0" y="7359409"/>
            <a:ext cx="11071497" cy="601931"/>
          </a:xfrm>
          <a:prstGeom prst="rect">
            <a:avLst/>
          </a:prstGeom>
          <a:gradFill flip="none" rotWithShape="1">
            <a:gsLst>
              <a:gs pos="0">
                <a:srgbClr val="5E9EFF">
                  <a:alpha val="43000"/>
                </a:srgbClr>
              </a:gs>
              <a:gs pos="39999">
                <a:srgbClr val="85C2FF">
                  <a:alpha val="32000"/>
                </a:srgbClr>
              </a:gs>
              <a:gs pos="70000">
                <a:schemeClr val="bg1">
                  <a:alpha val="62000"/>
                </a:schemeClr>
              </a:gs>
              <a:gs pos="100000">
                <a:srgbClr val="FFEBFA">
                  <a:alpha val="24000"/>
                </a:srgbClr>
              </a:gs>
            </a:gsLst>
            <a:lin ang="13500000" scaled="1"/>
            <a:tileRect/>
          </a:gradFill>
        </p:spPr>
        <p:txBody>
          <a:bodyPr wrap="square" lIns="108430" tIns="54215" rIns="108430" bIns="54215">
            <a:spAutoFit/>
          </a:bodyPr>
          <a:lstStyle/>
          <a:p>
            <a:pPr algn="ctr"/>
            <a:endParaRPr lang="ru-RU" sz="32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4" name="Picture 2" descr="E:\polyvid\ЛОГОТИП\POLIVID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127281" y="7401569"/>
            <a:ext cx="1501775" cy="447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26" name="Straight Connector 12"/>
          <p:cNvCxnSpPr/>
          <p:nvPr/>
        </p:nvCxnSpPr>
        <p:spPr bwMode="auto">
          <a:xfrm flipV="1">
            <a:off x="0" y="7345187"/>
            <a:ext cx="11053763" cy="1"/>
          </a:xfrm>
          <a:prstGeom prst="line">
            <a:avLst/>
          </a:prstGeom>
          <a:noFill/>
          <a:ln w="6350" cap="flat" cmpd="sng" algn="ctr">
            <a:gradFill flip="none" rotWithShape="1">
              <a:gsLst>
                <a:gs pos="0">
                  <a:srgbClr val="FFFFFF"/>
                </a:gs>
                <a:gs pos="16000">
                  <a:srgbClr val="1F1F1F"/>
                </a:gs>
                <a:gs pos="17999">
                  <a:srgbClr val="FFFFFF"/>
                </a:gs>
                <a:gs pos="42000">
                  <a:srgbClr val="636363"/>
                </a:gs>
                <a:gs pos="53000">
                  <a:srgbClr val="CFCFCF"/>
                </a:gs>
                <a:gs pos="66000">
                  <a:srgbClr val="CFCFCF"/>
                </a:gs>
                <a:gs pos="75999">
                  <a:srgbClr val="1F1F1F"/>
                </a:gs>
                <a:gs pos="78999">
                  <a:srgbClr val="FFFFFF"/>
                </a:gs>
                <a:gs pos="100000">
                  <a:srgbClr val="7F7F7F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3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-1"/>
            <a:ext cx="11053763" cy="792461"/>
          </a:xfrm>
        </p:spPr>
        <p:txBody>
          <a:bodyPr lIns="109183" tIns="54592" rIns="109183" bIns="54592">
            <a:normAutofit fontScale="90000"/>
          </a:bodyPr>
          <a:lstStyle/>
          <a:p>
            <a:pPr eaLnBrk="1" hangingPunct="1">
              <a:defRPr/>
            </a:pPr>
            <a:r>
              <a:rPr lang="ru-RU" sz="3600" b="1" dirty="0" smtClean="0">
                <a:ln w="15875">
                  <a:solidFill>
                    <a:schemeClr val="bg1"/>
                  </a:solidFill>
                </a:ln>
                <a:solidFill>
                  <a:srgbClr val="204590"/>
                </a:solidFill>
                <a:latin typeface="Tahoma" pitchFamily="34" charset="0"/>
                <a:cs typeface="Tahoma" pitchFamily="34" charset="0"/>
              </a:rPr>
              <a:t>Преимущества комплексной системы управления</a:t>
            </a:r>
          </a:p>
        </p:txBody>
      </p:sp>
      <p:sp>
        <p:nvSpPr>
          <p:cNvPr id="21" name="Номер слайда 22"/>
          <p:cNvSpPr>
            <a:spLocks noGrp="1"/>
          </p:cNvSpPr>
          <p:nvPr>
            <p:ph type="sldNum" sz="quarter" idx="12"/>
          </p:nvPr>
        </p:nvSpPr>
        <p:spPr>
          <a:xfrm>
            <a:off x="0" y="7370762"/>
            <a:ext cx="883411" cy="550863"/>
          </a:xfrm>
        </p:spPr>
        <p:txBody>
          <a:bodyPr/>
          <a:lstStyle/>
          <a:p>
            <a:pPr algn="ctr">
              <a:defRPr/>
            </a:pPr>
            <a:fld id="{9CB7A910-CC60-4DFA-8ADA-29F86DF029D3}" type="slidenum">
              <a:rPr lang="ru-RU" smtClean="0">
                <a:solidFill>
                  <a:srgbClr val="204590"/>
                </a:solidFill>
              </a:rPr>
              <a:pPr algn="ctr">
                <a:defRPr/>
              </a:pPr>
              <a:t>30</a:t>
            </a:fld>
            <a:endParaRPr lang="ru-RU" dirty="0">
              <a:solidFill>
                <a:srgbClr val="204590"/>
              </a:solidFill>
            </a:endParaRPr>
          </a:p>
        </p:txBody>
      </p:sp>
      <p:pic>
        <p:nvPicPr>
          <p:cNvPr id="14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7540" y="1031854"/>
            <a:ext cx="9838563" cy="5904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advClick="0" advTm="11000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7"/>
          <p:cNvGrpSpPr>
            <a:grpSpLocks/>
          </p:cNvGrpSpPr>
          <p:nvPr/>
        </p:nvGrpSpPr>
        <p:grpSpPr bwMode="auto">
          <a:xfrm>
            <a:off x="0" y="72380"/>
            <a:ext cx="11053763" cy="720080"/>
            <a:chOff x="0" y="6181430"/>
            <a:chExt cx="9144000" cy="596915"/>
          </a:xfrm>
        </p:grpSpPr>
        <p:sp>
          <p:nvSpPr>
            <p:cNvPr id="12" name="TextBox 11"/>
            <p:cNvSpPr txBox="1"/>
            <p:nvPr/>
          </p:nvSpPr>
          <p:spPr>
            <a:xfrm>
              <a:off x="0" y="6181430"/>
              <a:ext cx="9144000" cy="580026"/>
            </a:xfrm>
            <a:prstGeom prst="rect">
              <a:avLst/>
            </a:prstGeom>
            <a:gradFill flip="none" rotWithShape="1">
              <a:gsLst>
                <a:gs pos="0">
                  <a:srgbClr val="5E9EFF">
                    <a:alpha val="9000"/>
                  </a:srgbClr>
                </a:gs>
                <a:gs pos="39999">
                  <a:schemeClr val="bg1">
                    <a:lumMod val="95000"/>
                  </a:schemeClr>
                </a:gs>
                <a:gs pos="55000">
                  <a:schemeClr val="bg1">
                    <a:alpha val="72000"/>
                  </a:schemeClr>
                </a:gs>
                <a:gs pos="100000">
                  <a:srgbClr val="FFEBFA">
                    <a:alpha val="11000"/>
                  </a:srgbClr>
                </a:gs>
              </a:gsLst>
              <a:lin ang="13500000" scaled="1"/>
              <a:tileRect/>
            </a:gradFill>
          </p:spPr>
          <p:txBody>
            <a:bodyPr wrap="square">
              <a:spAutoFit/>
            </a:bodyPr>
            <a:lstStyle/>
            <a:p>
              <a:pPr algn="ctr">
                <a:defRPr/>
              </a:pPr>
              <a:endParaRPr lang="en-US" sz="1400" b="1" dirty="0">
                <a:solidFill>
                  <a:srgbClr val="204590"/>
                </a:solidFill>
              </a:endParaRPr>
            </a:p>
            <a:p>
              <a:pPr algn="ctr">
                <a:defRPr/>
              </a:pPr>
              <a:endParaRPr lang="en-US" sz="1400" b="1" dirty="0">
                <a:solidFill>
                  <a:srgbClr val="204590"/>
                </a:solidFill>
              </a:endParaRPr>
            </a:p>
            <a:p>
              <a:pPr algn="ctr">
                <a:defRPr/>
              </a:pPr>
              <a:endParaRPr lang="ru-RU" sz="1400" b="1" dirty="0">
                <a:solidFill>
                  <a:srgbClr val="204590"/>
                </a:solidFill>
              </a:endParaRPr>
            </a:p>
          </p:txBody>
        </p:sp>
        <p:cxnSp>
          <p:nvCxnSpPr>
            <p:cNvPr id="13" name="Straight Connector 9"/>
            <p:cNvCxnSpPr/>
            <p:nvPr/>
          </p:nvCxnSpPr>
          <p:spPr bwMode="auto">
            <a:xfrm flipV="1">
              <a:off x="0" y="6778344"/>
              <a:ext cx="9144000" cy="1"/>
            </a:xfrm>
            <a:prstGeom prst="line">
              <a:avLst/>
            </a:prstGeom>
            <a:noFill/>
            <a:ln w="12700" cap="flat" cmpd="sng" algn="ctr">
              <a:gradFill flip="none" rotWithShape="1">
                <a:gsLst>
                  <a:gs pos="0">
                    <a:srgbClr val="FFFFFF"/>
                  </a:gs>
                  <a:gs pos="16000">
                    <a:srgbClr val="1F1F1F"/>
                  </a:gs>
                  <a:gs pos="17999">
                    <a:srgbClr val="FFFFFF"/>
                  </a:gs>
                  <a:gs pos="42000">
                    <a:srgbClr val="636363"/>
                  </a:gs>
                  <a:gs pos="53000">
                    <a:srgbClr val="CFCFCF"/>
                  </a:gs>
                  <a:gs pos="66000">
                    <a:srgbClr val="CFCFCF"/>
                  </a:gs>
                  <a:gs pos="75999">
                    <a:srgbClr val="1F1F1F"/>
                  </a:gs>
                  <a:gs pos="78999">
                    <a:srgbClr val="FFFFFF"/>
                  </a:gs>
                  <a:gs pos="100000">
                    <a:srgbClr val="7F7F7F"/>
                  </a:gs>
                </a:gsLst>
                <a:lin ang="0" scaled="1"/>
                <a:tileRect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sp>
        <p:nvSpPr>
          <p:cNvPr id="27" name="TextBox 26"/>
          <p:cNvSpPr txBox="1"/>
          <p:nvPr/>
        </p:nvSpPr>
        <p:spPr>
          <a:xfrm>
            <a:off x="0" y="7359409"/>
            <a:ext cx="11071497" cy="601931"/>
          </a:xfrm>
          <a:prstGeom prst="rect">
            <a:avLst/>
          </a:prstGeom>
          <a:gradFill flip="none" rotWithShape="1">
            <a:gsLst>
              <a:gs pos="0">
                <a:srgbClr val="5E9EFF">
                  <a:alpha val="43000"/>
                </a:srgbClr>
              </a:gs>
              <a:gs pos="39999">
                <a:srgbClr val="85C2FF">
                  <a:alpha val="32000"/>
                </a:srgbClr>
              </a:gs>
              <a:gs pos="70000">
                <a:schemeClr val="bg1">
                  <a:alpha val="62000"/>
                </a:schemeClr>
              </a:gs>
              <a:gs pos="100000">
                <a:srgbClr val="FFEBFA">
                  <a:alpha val="24000"/>
                </a:srgbClr>
              </a:gs>
            </a:gsLst>
            <a:lin ang="13500000" scaled="1"/>
            <a:tileRect/>
          </a:gradFill>
        </p:spPr>
        <p:txBody>
          <a:bodyPr wrap="square" lIns="108430" tIns="54215" rIns="108430" bIns="54215">
            <a:spAutoFit/>
          </a:bodyPr>
          <a:lstStyle/>
          <a:p>
            <a:pPr algn="ctr"/>
            <a:endParaRPr lang="ru-RU" sz="32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4" name="Picture 2" descr="E:\polyvid\ЛОГОТИП\POLIVID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127281" y="7401569"/>
            <a:ext cx="1501775" cy="447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26" name="Straight Connector 12"/>
          <p:cNvCxnSpPr/>
          <p:nvPr/>
        </p:nvCxnSpPr>
        <p:spPr bwMode="auto">
          <a:xfrm flipV="1">
            <a:off x="0" y="7345187"/>
            <a:ext cx="11053763" cy="1"/>
          </a:xfrm>
          <a:prstGeom prst="line">
            <a:avLst/>
          </a:prstGeom>
          <a:noFill/>
          <a:ln w="6350" cap="flat" cmpd="sng" algn="ctr">
            <a:gradFill flip="none" rotWithShape="1">
              <a:gsLst>
                <a:gs pos="0">
                  <a:srgbClr val="FFFFFF"/>
                </a:gs>
                <a:gs pos="16000">
                  <a:srgbClr val="1F1F1F"/>
                </a:gs>
                <a:gs pos="17999">
                  <a:srgbClr val="FFFFFF"/>
                </a:gs>
                <a:gs pos="42000">
                  <a:srgbClr val="636363"/>
                </a:gs>
                <a:gs pos="53000">
                  <a:srgbClr val="CFCFCF"/>
                </a:gs>
                <a:gs pos="66000">
                  <a:srgbClr val="CFCFCF"/>
                </a:gs>
                <a:gs pos="75999">
                  <a:srgbClr val="1F1F1F"/>
                </a:gs>
                <a:gs pos="78999">
                  <a:srgbClr val="FFFFFF"/>
                </a:gs>
                <a:gs pos="100000">
                  <a:srgbClr val="7F7F7F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21" name="Номер слайда 22"/>
          <p:cNvSpPr>
            <a:spLocks noGrp="1"/>
          </p:cNvSpPr>
          <p:nvPr>
            <p:ph type="sldNum" sz="quarter" idx="12"/>
          </p:nvPr>
        </p:nvSpPr>
        <p:spPr>
          <a:xfrm>
            <a:off x="0" y="7370762"/>
            <a:ext cx="883411" cy="550863"/>
          </a:xfrm>
        </p:spPr>
        <p:txBody>
          <a:bodyPr/>
          <a:lstStyle/>
          <a:p>
            <a:pPr algn="ctr">
              <a:defRPr/>
            </a:pPr>
            <a:fld id="{9CB7A910-CC60-4DFA-8ADA-29F86DF029D3}" type="slidenum">
              <a:rPr lang="ru-RU" smtClean="0">
                <a:solidFill>
                  <a:srgbClr val="204590"/>
                </a:solidFill>
              </a:rPr>
              <a:pPr algn="ctr">
                <a:defRPr/>
              </a:pPr>
              <a:t>31</a:t>
            </a:fld>
            <a:endParaRPr lang="ru-RU" dirty="0">
              <a:solidFill>
                <a:srgbClr val="204590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0" y="3460746"/>
            <a:ext cx="11053763" cy="707886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ctr">
              <a:buClr>
                <a:srgbClr val="C00000"/>
              </a:buClr>
            </a:pPr>
            <a:r>
              <a:rPr lang="ru-RU" sz="4000" dirty="0" smtClean="0">
                <a:solidFill>
                  <a:srgbClr val="324E8E"/>
                </a:solidFill>
                <a:latin typeface="Arial Black" pitchFamily="34" charset="0"/>
              </a:rPr>
              <a:t>Благодарим за внимание!</a:t>
            </a:r>
            <a:endParaRPr lang="ru-RU" sz="4000" dirty="0">
              <a:solidFill>
                <a:srgbClr val="324E8E"/>
              </a:solidFill>
              <a:latin typeface="Arial Black" pitchFamily="34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0" y="6323630"/>
            <a:ext cx="11053763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dirty="0" smtClean="0">
                <a:solidFill>
                  <a:srgbClr val="324E8E"/>
                </a:solidFill>
              </a:rPr>
              <a:t>101990, </a:t>
            </a:r>
            <a:r>
              <a:rPr lang="ru-RU" dirty="0" smtClean="0">
                <a:solidFill>
                  <a:srgbClr val="324E8E"/>
                </a:solidFill>
              </a:rPr>
              <a:t>г. Москва, ул.Мясницкая, дом 46/2 стр. 1</a:t>
            </a:r>
          </a:p>
          <a:p>
            <a:pPr algn="ctr">
              <a:defRPr/>
            </a:pPr>
            <a:r>
              <a:rPr lang="ru-RU" dirty="0" smtClean="0">
                <a:solidFill>
                  <a:srgbClr val="324E8E"/>
                </a:solidFill>
              </a:rPr>
              <a:t>Тел/факс: +7(495)62</a:t>
            </a:r>
            <a:r>
              <a:rPr lang="en-US" dirty="0" smtClean="0">
                <a:solidFill>
                  <a:srgbClr val="324E8E"/>
                </a:solidFill>
              </a:rPr>
              <a:t>4</a:t>
            </a:r>
            <a:r>
              <a:rPr lang="ru-RU" dirty="0" smtClean="0">
                <a:solidFill>
                  <a:srgbClr val="324E8E"/>
                </a:solidFill>
              </a:rPr>
              <a:t>-</a:t>
            </a:r>
            <a:r>
              <a:rPr lang="en-US" dirty="0" smtClean="0">
                <a:solidFill>
                  <a:srgbClr val="324E8E"/>
                </a:solidFill>
              </a:rPr>
              <a:t>22</a:t>
            </a:r>
            <a:r>
              <a:rPr lang="ru-RU" dirty="0" smtClean="0">
                <a:solidFill>
                  <a:srgbClr val="324E8E"/>
                </a:solidFill>
              </a:rPr>
              <a:t>-2</a:t>
            </a:r>
            <a:r>
              <a:rPr lang="en-US" dirty="0" smtClean="0">
                <a:solidFill>
                  <a:srgbClr val="324E8E"/>
                </a:solidFill>
              </a:rPr>
              <a:t>2</a:t>
            </a:r>
            <a:r>
              <a:rPr lang="ru-RU" dirty="0" smtClean="0">
                <a:solidFill>
                  <a:srgbClr val="324E8E"/>
                </a:solidFill>
              </a:rPr>
              <a:t>, +7(495) 62</a:t>
            </a:r>
            <a:r>
              <a:rPr lang="en-US" dirty="0" smtClean="0">
                <a:solidFill>
                  <a:srgbClr val="324E8E"/>
                </a:solidFill>
              </a:rPr>
              <a:t>4</a:t>
            </a:r>
            <a:r>
              <a:rPr lang="ru-RU" dirty="0" smtClean="0">
                <a:solidFill>
                  <a:srgbClr val="324E8E"/>
                </a:solidFill>
              </a:rPr>
              <a:t>-</a:t>
            </a:r>
            <a:r>
              <a:rPr lang="en-US" dirty="0" smtClean="0">
                <a:solidFill>
                  <a:srgbClr val="324E8E"/>
                </a:solidFill>
              </a:rPr>
              <a:t>99</a:t>
            </a:r>
            <a:r>
              <a:rPr lang="ru-RU" dirty="0" smtClean="0">
                <a:solidFill>
                  <a:srgbClr val="324E8E"/>
                </a:solidFill>
              </a:rPr>
              <a:t>-</a:t>
            </a:r>
            <a:r>
              <a:rPr lang="en-US" dirty="0" smtClean="0">
                <a:solidFill>
                  <a:srgbClr val="324E8E"/>
                </a:solidFill>
              </a:rPr>
              <a:t>99</a:t>
            </a:r>
            <a:endParaRPr lang="ru-RU" dirty="0" smtClean="0">
              <a:solidFill>
                <a:srgbClr val="324E8E"/>
              </a:solidFill>
            </a:endParaRPr>
          </a:p>
          <a:p>
            <a:pPr algn="ctr">
              <a:defRPr/>
            </a:pPr>
            <a:r>
              <a:rPr lang="en-US" dirty="0" smtClean="0">
                <a:solidFill>
                  <a:srgbClr val="324E8E"/>
                </a:solidFill>
              </a:rPr>
              <a:t>e-mail:</a:t>
            </a:r>
            <a:r>
              <a:rPr lang="ru-RU" dirty="0" smtClean="0">
                <a:solidFill>
                  <a:srgbClr val="324E8E"/>
                </a:solidFill>
              </a:rPr>
              <a:t> </a:t>
            </a:r>
            <a:r>
              <a:rPr lang="en-US" dirty="0" smtClean="0">
                <a:solidFill>
                  <a:srgbClr val="324E8E"/>
                </a:solidFill>
              </a:rPr>
              <a:t>info@polivid.ru , www.polivid.ru</a:t>
            </a:r>
            <a:endParaRPr lang="ru-RU" dirty="0">
              <a:solidFill>
                <a:srgbClr val="324E8E"/>
              </a:solidFill>
            </a:endParaRPr>
          </a:p>
        </p:txBody>
      </p:sp>
      <p:sp>
        <p:nvSpPr>
          <p:cNvPr id="11" name="Rectangle 32"/>
          <p:cNvSpPr>
            <a:spLocks noChangeArrowheads="1"/>
          </p:cNvSpPr>
          <p:nvPr/>
        </p:nvSpPr>
        <p:spPr bwMode="auto">
          <a:xfrm>
            <a:off x="342900" y="1008063"/>
            <a:ext cx="10440988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tabLst>
                <a:tab pos="254000" algn="l"/>
              </a:tabLst>
            </a:pPr>
            <a:r>
              <a:rPr lang="ru-RU" sz="2400" b="1" dirty="0">
                <a:solidFill>
                  <a:srgbClr val="324E8E"/>
                </a:solidFill>
              </a:rPr>
              <a:t>Уважаемые господа!</a:t>
            </a:r>
          </a:p>
          <a:p>
            <a:pPr algn="ctr">
              <a:tabLst>
                <a:tab pos="254000" algn="l"/>
              </a:tabLst>
            </a:pPr>
            <a:r>
              <a:rPr lang="ru-RU" sz="2400" b="1" dirty="0">
                <a:solidFill>
                  <a:srgbClr val="324E8E"/>
                </a:solidFill>
              </a:rPr>
              <a:t>Если Вас заинтересовало наше предложение,</a:t>
            </a:r>
          </a:p>
          <a:p>
            <a:pPr algn="ctr">
              <a:tabLst>
                <a:tab pos="254000" algn="l"/>
              </a:tabLst>
            </a:pPr>
            <a:r>
              <a:rPr lang="ru-RU" sz="2400" b="1" dirty="0">
                <a:solidFill>
                  <a:srgbClr val="324E8E"/>
                </a:solidFill>
              </a:rPr>
              <a:t>то мы готовы предоставить по Вашему запросу</a:t>
            </a:r>
          </a:p>
          <a:p>
            <a:pPr algn="ctr">
              <a:tabLst>
                <a:tab pos="254000" algn="l"/>
              </a:tabLst>
            </a:pPr>
            <a:r>
              <a:rPr lang="ru-RU" sz="2400" b="1" dirty="0">
                <a:solidFill>
                  <a:srgbClr val="324E8E"/>
                </a:solidFill>
              </a:rPr>
              <a:t>любую дополнительную </a:t>
            </a:r>
            <a:r>
              <a:rPr lang="ru-RU" sz="2400" b="1" dirty="0" smtClean="0">
                <a:solidFill>
                  <a:srgbClr val="324E8E"/>
                </a:solidFill>
              </a:rPr>
              <a:t>информацию.</a:t>
            </a:r>
            <a:endParaRPr lang="ru-RU" sz="2400" b="1" dirty="0">
              <a:solidFill>
                <a:srgbClr val="324E8E"/>
              </a:solidFill>
            </a:endParaRPr>
          </a:p>
        </p:txBody>
      </p:sp>
      <p:pic>
        <p:nvPicPr>
          <p:cNvPr id="15" name="Рисунок 1" descr="подпись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09963" y="4897438"/>
            <a:ext cx="1277937" cy="1079500"/>
          </a:xfrm>
          <a:prstGeom prst="rect">
            <a:avLst/>
          </a:prstGeom>
          <a:noFill/>
        </p:spPr>
      </p:pic>
      <p:sp>
        <p:nvSpPr>
          <p:cNvPr id="17" name="Rectangle 37"/>
          <p:cNvSpPr>
            <a:spLocks noChangeArrowheads="1"/>
          </p:cNvSpPr>
          <p:nvPr/>
        </p:nvSpPr>
        <p:spPr bwMode="auto">
          <a:xfrm>
            <a:off x="701675" y="4392613"/>
            <a:ext cx="9753600" cy="1069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ru-RU" sz="1600" b="1" dirty="0">
                <a:solidFill>
                  <a:srgbClr val="204590"/>
                </a:solidFill>
                <a:cs typeface="Times New Roman" pitchFamily="18" charset="0"/>
              </a:rPr>
              <a:t>Генеральный директор</a:t>
            </a:r>
            <a:endParaRPr lang="ru-RU" sz="1600" dirty="0">
              <a:solidFill>
                <a:srgbClr val="204590"/>
              </a:solidFill>
            </a:endParaRPr>
          </a:p>
          <a:p>
            <a:pPr eaLnBrk="0" hangingPunct="0"/>
            <a:r>
              <a:rPr lang="ru-RU" sz="1600" b="1" dirty="0">
                <a:solidFill>
                  <a:srgbClr val="204590"/>
                </a:solidFill>
                <a:cs typeface="Times New Roman" pitchFamily="18" charset="0"/>
              </a:rPr>
              <a:t>ООО «ПОЛИВИД»</a:t>
            </a:r>
            <a:r>
              <a:rPr lang="ru-RU" sz="1600" dirty="0">
                <a:solidFill>
                  <a:srgbClr val="204590"/>
                </a:solidFill>
                <a:cs typeface="Times New Roman" pitchFamily="18" charset="0"/>
              </a:rPr>
              <a:t>	</a:t>
            </a:r>
          </a:p>
          <a:p>
            <a:pPr eaLnBrk="0" hangingPunct="0"/>
            <a:endParaRPr lang="ru-RU" sz="1600" b="1" dirty="0">
              <a:solidFill>
                <a:srgbClr val="204590"/>
              </a:solidFill>
              <a:cs typeface="Times New Roman" pitchFamily="18" charset="0"/>
            </a:endParaRPr>
          </a:p>
          <a:p>
            <a:pPr eaLnBrk="0" hangingPunct="0"/>
            <a:r>
              <a:rPr lang="ru-RU" sz="1600" b="1" dirty="0">
                <a:solidFill>
                  <a:srgbClr val="204590"/>
                </a:solidFill>
                <a:cs typeface="Times New Roman" pitchFamily="18" charset="0"/>
              </a:rPr>
              <a:t>Эдуард </a:t>
            </a:r>
            <a:r>
              <a:rPr lang="ru-RU" sz="1600" b="1" dirty="0" err="1">
                <a:solidFill>
                  <a:srgbClr val="204590"/>
                </a:solidFill>
                <a:cs typeface="Times New Roman" pitchFamily="18" charset="0"/>
              </a:rPr>
              <a:t>Загидуллин</a:t>
            </a:r>
            <a:endParaRPr lang="ru-RU" sz="1600" dirty="0">
              <a:solidFill>
                <a:srgbClr val="204590"/>
              </a:solidFill>
            </a:endParaRPr>
          </a:p>
        </p:txBody>
      </p:sp>
    </p:spTree>
  </p:cSld>
  <p:clrMapOvr>
    <a:masterClrMapping/>
  </p:clrMapOvr>
  <p:transition advClick="0" advTm="11000">
    <p:blinds dir="vert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7"/>
          <p:cNvGrpSpPr>
            <a:grpSpLocks/>
          </p:cNvGrpSpPr>
          <p:nvPr/>
        </p:nvGrpSpPr>
        <p:grpSpPr bwMode="auto">
          <a:xfrm>
            <a:off x="0" y="72380"/>
            <a:ext cx="11053763" cy="720080"/>
            <a:chOff x="0" y="6181430"/>
            <a:chExt cx="9144000" cy="596915"/>
          </a:xfrm>
        </p:grpSpPr>
        <p:sp>
          <p:nvSpPr>
            <p:cNvPr id="12" name="TextBox 11"/>
            <p:cNvSpPr txBox="1"/>
            <p:nvPr/>
          </p:nvSpPr>
          <p:spPr>
            <a:xfrm>
              <a:off x="0" y="6181430"/>
              <a:ext cx="9144000" cy="580026"/>
            </a:xfrm>
            <a:prstGeom prst="rect">
              <a:avLst/>
            </a:prstGeom>
            <a:gradFill flip="none" rotWithShape="1">
              <a:gsLst>
                <a:gs pos="0">
                  <a:srgbClr val="5E9EFF">
                    <a:alpha val="9000"/>
                  </a:srgbClr>
                </a:gs>
                <a:gs pos="39999">
                  <a:schemeClr val="bg1">
                    <a:lumMod val="95000"/>
                  </a:schemeClr>
                </a:gs>
                <a:gs pos="55000">
                  <a:schemeClr val="bg1">
                    <a:alpha val="72000"/>
                  </a:schemeClr>
                </a:gs>
                <a:gs pos="100000">
                  <a:srgbClr val="FFEBFA">
                    <a:alpha val="11000"/>
                  </a:srgbClr>
                </a:gs>
              </a:gsLst>
              <a:lin ang="13500000" scaled="1"/>
              <a:tileRect/>
            </a:gradFill>
          </p:spPr>
          <p:txBody>
            <a:bodyPr wrap="square">
              <a:spAutoFit/>
            </a:bodyPr>
            <a:lstStyle/>
            <a:p>
              <a:pPr algn="ctr">
                <a:defRPr/>
              </a:pPr>
              <a:endParaRPr lang="en-US" sz="1400" b="1" dirty="0">
                <a:solidFill>
                  <a:srgbClr val="204590"/>
                </a:solidFill>
              </a:endParaRPr>
            </a:p>
            <a:p>
              <a:pPr algn="ctr">
                <a:defRPr/>
              </a:pPr>
              <a:endParaRPr lang="en-US" sz="1400" b="1" dirty="0">
                <a:solidFill>
                  <a:srgbClr val="204590"/>
                </a:solidFill>
              </a:endParaRPr>
            </a:p>
            <a:p>
              <a:pPr algn="ctr">
                <a:defRPr/>
              </a:pPr>
              <a:endParaRPr lang="ru-RU" sz="1400" b="1" dirty="0">
                <a:solidFill>
                  <a:srgbClr val="204590"/>
                </a:solidFill>
              </a:endParaRPr>
            </a:p>
          </p:txBody>
        </p:sp>
        <p:cxnSp>
          <p:nvCxnSpPr>
            <p:cNvPr id="13" name="Straight Connector 9"/>
            <p:cNvCxnSpPr/>
            <p:nvPr/>
          </p:nvCxnSpPr>
          <p:spPr bwMode="auto">
            <a:xfrm flipV="1">
              <a:off x="0" y="6778344"/>
              <a:ext cx="9144000" cy="1"/>
            </a:xfrm>
            <a:prstGeom prst="line">
              <a:avLst/>
            </a:prstGeom>
            <a:noFill/>
            <a:ln w="12700" cap="flat" cmpd="sng" algn="ctr">
              <a:gradFill flip="none" rotWithShape="1">
                <a:gsLst>
                  <a:gs pos="0">
                    <a:srgbClr val="FFFFFF"/>
                  </a:gs>
                  <a:gs pos="16000">
                    <a:srgbClr val="1F1F1F"/>
                  </a:gs>
                  <a:gs pos="17999">
                    <a:srgbClr val="FFFFFF"/>
                  </a:gs>
                  <a:gs pos="42000">
                    <a:srgbClr val="636363"/>
                  </a:gs>
                  <a:gs pos="53000">
                    <a:srgbClr val="CFCFCF"/>
                  </a:gs>
                  <a:gs pos="66000">
                    <a:srgbClr val="CFCFCF"/>
                  </a:gs>
                  <a:gs pos="75999">
                    <a:srgbClr val="1F1F1F"/>
                  </a:gs>
                  <a:gs pos="78999">
                    <a:srgbClr val="FFFFFF"/>
                  </a:gs>
                  <a:gs pos="100000">
                    <a:srgbClr val="7F7F7F"/>
                  </a:gs>
                </a:gsLst>
                <a:lin ang="0" scaled="1"/>
                <a:tileRect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sp>
        <p:nvSpPr>
          <p:cNvPr id="27" name="TextBox 26"/>
          <p:cNvSpPr txBox="1"/>
          <p:nvPr/>
        </p:nvSpPr>
        <p:spPr>
          <a:xfrm>
            <a:off x="0" y="7318398"/>
            <a:ext cx="11071497" cy="601931"/>
          </a:xfrm>
          <a:prstGeom prst="rect">
            <a:avLst/>
          </a:prstGeom>
          <a:gradFill flip="none" rotWithShape="1">
            <a:gsLst>
              <a:gs pos="0">
                <a:srgbClr val="5E9EFF">
                  <a:alpha val="43000"/>
                </a:srgbClr>
              </a:gs>
              <a:gs pos="39999">
                <a:srgbClr val="85C2FF">
                  <a:alpha val="32000"/>
                </a:srgbClr>
              </a:gs>
              <a:gs pos="70000">
                <a:schemeClr val="bg1">
                  <a:alpha val="62000"/>
                </a:schemeClr>
              </a:gs>
              <a:gs pos="100000">
                <a:srgbClr val="FFEBFA">
                  <a:alpha val="24000"/>
                </a:srgbClr>
              </a:gs>
            </a:gsLst>
            <a:lin ang="13500000" scaled="1"/>
            <a:tileRect/>
          </a:gradFill>
        </p:spPr>
        <p:txBody>
          <a:bodyPr wrap="square" lIns="108430" tIns="54215" rIns="108430" bIns="54215">
            <a:spAutoFit/>
          </a:bodyPr>
          <a:lstStyle/>
          <a:p>
            <a:pPr algn="ctr"/>
            <a:endParaRPr lang="ru-RU" sz="32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4" name="Picture 2" descr="E:\polyvid\ЛОГОТИП\POLIVID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127281" y="7389836"/>
            <a:ext cx="1501775" cy="447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26" name="Straight Connector 12"/>
          <p:cNvCxnSpPr/>
          <p:nvPr/>
        </p:nvCxnSpPr>
        <p:spPr bwMode="auto">
          <a:xfrm flipV="1">
            <a:off x="0" y="7345187"/>
            <a:ext cx="11053763" cy="1"/>
          </a:xfrm>
          <a:prstGeom prst="line">
            <a:avLst/>
          </a:prstGeom>
          <a:noFill/>
          <a:ln w="6350" cap="flat" cmpd="sng" algn="ctr">
            <a:gradFill flip="none" rotWithShape="1">
              <a:gsLst>
                <a:gs pos="0">
                  <a:srgbClr val="FFFFFF"/>
                </a:gs>
                <a:gs pos="16000">
                  <a:srgbClr val="1F1F1F"/>
                </a:gs>
                <a:gs pos="17999">
                  <a:srgbClr val="FFFFFF"/>
                </a:gs>
                <a:gs pos="42000">
                  <a:srgbClr val="636363"/>
                </a:gs>
                <a:gs pos="53000">
                  <a:srgbClr val="CFCFCF"/>
                </a:gs>
                <a:gs pos="66000">
                  <a:srgbClr val="CFCFCF"/>
                </a:gs>
                <a:gs pos="75999">
                  <a:srgbClr val="1F1F1F"/>
                </a:gs>
                <a:gs pos="78999">
                  <a:srgbClr val="FFFFFF"/>
                </a:gs>
                <a:gs pos="100000">
                  <a:srgbClr val="7F7F7F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3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-1"/>
            <a:ext cx="11053763" cy="792461"/>
          </a:xfrm>
        </p:spPr>
        <p:txBody>
          <a:bodyPr lIns="109183" tIns="54592" rIns="109183" bIns="54592">
            <a:normAutofit/>
          </a:bodyPr>
          <a:lstStyle/>
          <a:p>
            <a:pPr eaLnBrk="1" hangingPunct="1">
              <a:defRPr/>
            </a:pPr>
            <a:r>
              <a:rPr lang="ru-RU" sz="3600" b="1" dirty="0" smtClean="0">
                <a:ln w="15875">
                  <a:solidFill>
                    <a:schemeClr val="bg1"/>
                  </a:solidFill>
                </a:ln>
                <a:solidFill>
                  <a:srgbClr val="204590"/>
                </a:solidFill>
                <a:latin typeface="Tahoma" pitchFamily="34" charset="0"/>
                <a:cs typeface="Tahoma" pitchFamily="34" charset="0"/>
              </a:rPr>
              <a:t>Опыт работы</a:t>
            </a:r>
            <a:r>
              <a:rPr lang="en-US" sz="3600" b="1" dirty="0" smtClean="0">
                <a:ln w="15875">
                  <a:solidFill>
                    <a:schemeClr val="bg1"/>
                  </a:solidFill>
                </a:ln>
                <a:solidFill>
                  <a:srgbClr val="204590"/>
                </a:solidFill>
                <a:latin typeface="Tahoma" pitchFamily="34" charset="0"/>
                <a:cs typeface="Tahoma" pitchFamily="34" charset="0"/>
              </a:rPr>
              <a:t> (</a:t>
            </a:r>
            <a:r>
              <a:rPr lang="ru-RU" sz="3600" b="1" dirty="0" smtClean="0">
                <a:ln w="15875">
                  <a:solidFill>
                    <a:schemeClr val="bg1"/>
                  </a:solidFill>
                </a:ln>
                <a:solidFill>
                  <a:srgbClr val="204590"/>
                </a:solidFill>
                <a:latin typeface="Tahoma" pitchFamily="34" charset="0"/>
                <a:cs typeface="Tahoma" pitchFamily="34" charset="0"/>
              </a:rPr>
              <a:t>основные проекты)</a:t>
            </a:r>
          </a:p>
        </p:txBody>
      </p:sp>
      <p:sp>
        <p:nvSpPr>
          <p:cNvPr id="21" name="Прямоугольник 20"/>
          <p:cNvSpPr/>
          <p:nvPr/>
        </p:nvSpPr>
        <p:spPr>
          <a:xfrm>
            <a:off x="383345" y="1113453"/>
            <a:ext cx="10358510" cy="62632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Clr>
                <a:srgbClr val="9E0000"/>
              </a:buClr>
              <a:buFont typeface="Wingdings" pitchFamily="2" charset="2"/>
              <a:buChar char="Ø"/>
            </a:pPr>
            <a:r>
              <a:rPr lang="ru-RU" sz="1900" dirty="0" smtClean="0">
                <a:solidFill>
                  <a:srgbClr val="324E8E"/>
                </a:solidFill>
              </a:rPr>
              <a:t> </a:t>
            </a:r>
            <a:r>
              <a:rPr lang="ru-RU" sz="1900" u="sng" dirty="0" smtClean="0">
                <a:solidFill>
                  <a:srgbClr val="324E8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Оборудование микропроцессорной централизацией стрелок и сигналов и аппаратурой контроля свободности участков методом счета осей</a:t>
            </a:r>
            <a:r>
              <a:rPr lang="ru-RU" sz="1900" dirty="0" smtClean="0">
                <a:solidFill>
                  <a:srgbClr val="324E8E"/>
                </a:solidFill>
              </a:rPr>
              <a:t> станций Бункерная, </a:t>
            </a:r>
            <a:r>
              <a:rPr lang="ru-RU" sz="1900" dirty="0" err="1" smtClean="0">
                <a:solidFill>
                  <a:srgbClr val="324E8E"/>
                </a:solidFill>
              </a:rPr>
              <a:t>Слябовая</a:t>
            </a:r>
            <a:r>
              <a:rPr lang="ru-RU" sz="1900" dirty="0" smtClean="0">
                <a:solidFill>
                  <a:srgbClr val="324E8E"/>
                </a:solidFill>
              </a:rPr>
              <a:t>, Восточная, </a:t>
            </a:r>
            <a:r>
              <a:rPr lang="ru-RU" sz="1900" dirty="0" err="1" smtClean="0">
                <a:solidFill>
                  <a:srgbClr val="324E8E"/>
                </a:solidFill>
              </a:rPr>
              <a:t>Агломератная</a:t>
            </a:r>
            <a:r>
              <a:rPr lang="ru-RU" sz="1900" dirty="0" smtClean="0">
                <a:solidFill>
                  <a:srgbClr val="324E8E"/>
                </a:solidFill>
              </a:rPr>
              <a:t> - заказчик </a:t>
            </a:r>
            <a:r>
              <a:rPr lang="ru-RU" sz="1900" u="sng" dirty="0" smtClean="0">
                <a:solidFill>
                  <a:srgbClr val="324E8E"/>
                </a:solidFill>
              </a:rPr>
              <a:t>ОАО НЛМК </a:t>
            </a:r>
            <a:r>
              <a:rPr lang="ru-RU" sz="1900" dirty="0" smtClean="0">
                <a:solidFill>
                  <a:srgbClr val="324E8E"/>
                </a:solidFill>
              </a:rPr>
              <a:t>(2005-2011 гг.). </a:t>
            </a:r>
          </a:p>
          <a:p>
            <a:pPr algn="just">
              <a:buClr>
                <a:srgbClr val="9E0000"/>
              </a:buClr>
            </a:pPr>
            <a:endParaRPr lang="ru-RU" sz="1000" dirty="0" smtClean="0">
              <a:solidFill>
                <a:srgbClr val="324E8E"/>
              </a:solidFill>
            </a:endParaRPr>
          </a:p>
          <a:p>
            <a:pPr algn="just">
              <a:buClr>
                <a:srgbClr val="9E0000"/>
              </a:buClr>
              <a:buFont typeface="Wingdings" pitchFamily="2" charset="2"/>
              <a:buChar char="Ø"/>
            </a:pPr>
            <a:r>
              <a:rPr lang="ru-RU" sz="1900" dirty="0" smtClean="0">
                <a:solidFill>
                  <a:srgbClr val="324E8E"/>
                </a:solidFill>
              </a:rPr>
              <a:t> </a:t>
            </a:r>
            <a:r>
              <a:rPr lang="ru-RU" sz="1900" u="sng" dirty="0" smtClean="0">
                <a:solidFill>
                  <a:srgbClr val="324E8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Внедрение системы МПЦ-2</a:t>
            </a:r>
            <a:r>
              <a:rPr lang="ru-RU" sz="1900" dirty="0" smtClean="0">
                <a:solidFill>
                  <a:srgbClr val="324E8E"/>
                </a:solidFill>
              </a:rPr>
              <a:t> на станциях </a:t>
            </a:r>
            <a:r>
              <a:rPr lang="ru-RU" sz="1900" dirty="0" err="1" smtClean="0">
                <a:solidFill>
                  <a:srgbClr val="324E8E"/>
                </a:solidFill>
              </a:rPr>
              <a:t>Акжаик</a:t>
            </a:r>
            <a:r>
              <a:rPr lang="ru-RU" sz="1900" dirty="0" smtClean="0">
                <a:solidFill>
                  <a:srgbClr val="324E8E"/>
                </a:solidFill>
              </a:rPr>
              <a:t>, </a:t>
            </a:r>
            <a:r>
              <a:rPr lang="ru-RU" sz="1900" dirty="0" err="1" smtClean="0">
                <a:solidFill>
                  <a:srgbClr val="324E8E"/>
                </a:solidFill>
              </a:rPr>
              <a:t>Сарыагаш</a:t>
            </a:r>
            <a:r>
              <a:rPr lang="ru-RU" sz="1900" dirty="0" smtClean="0">
                <a:solidFill>
                  <a:srgbClr val="324E8E"/>
                </a:solidFill>
              </a:rPr>
              <a:t>. Запроектированы под МПЦ-2 станции: </a:t>
            </a:r>
            <a:r>
              <a:rPr lang="ru-RU" sz="1900" dirty="0" err="1" smtClean="0">
                <a:solidFill>
                  <a:srgbClr val="324E8E"/>
                </a:solidFill>
              </a:rPr>
              <a:t>Жайсан</a:t>
            </a:r>
            <a:r>
              <a:rPr lang="ru-RU" sz="1900" dirty="0" smtClean="0">
                <a:solidFill>
                  <a:srgbClr val="324E8E"/>
                </a:solidFill>
              </a:rPr>
              <a:t> (231/ЦУКС-08-СЦБ), Коксу (299/ЦУКС-2-07-АТД), </a:t>
            </a:r>
            <a:r>
              <a:rPr lang="ru-RU" sz="1900" dirty="0" err="1" smtClean="0">
                <a:solidFill>
                  <a:srgbClr val="324E8E"/>
                </a:solidFill>
              </a:rPr>
              <a:t>Кулайгыр</a:t>
            </a:r>
            <a:r>
              <a:rPr lang="ru-RU" sz="1900" dirty="0" smtClean="0">
                <a:solidFill>
                  <a:srgbClr val="324E8E"/>
                </a:solidFill>
              </a:rPr>
              <a:t> (298/ЦУКС-1-07-АТД), </a:t>
            </a:r>
            <a:r>
              <a:rPr lang="ru-RU" sz="1900" dirty="0" err="1" smtClean="0">
                <a:solidFill>
                  <a:srgbClr val="324E8E"/>
                </a:solidFill>
              </a:rPr>
              <a:t>рзд</a:t>
            </a:r>
            <a:r>
              <a:rPr lang="ru-RU" sz="1900" dirty="0" smtClean="0">
                <a:solidFill>
                  <a:srgbClr val="324E8E"/>
                </a:solidFill>
              </a:rPr>
              <a:t>. 7 км (1506.1-СЦБ), </a:t>
            </a:r>
            <a:r>
              <a:rPr lang="ru-RU" sz="1900" dirty="0" err="1" smtClean="0">
                <a:solidFill>
                  <a:srgbClr val="324E8E"/>
                </a:solidFill>
              </a:rPr>
              <a:t>Минлебай</a:t>
            </a:r>
            <a:r>
              <a:rPr lang="ru-RU" sz="1900" dirty="0" smtClean="0">
                <a:solidFill>
                  <a:srgbClr val="324E8E"/>
                </a:solidFill>
              </a:rPr>
              <a:t> (3-10/ 1406201010АТД.1) заказчик </a:t>
            </a:r>
            <a:r>
              <a:rPr lang="ru-RU" sz="1900" u="sng" dirty="0" smtClean="0">
                <a:solidFill>
                  <a:srgbClr val="324E8E"/>
                </a:solidFill>
              </a:rPr>
              <a:t>АО «НК «КТЖ»</a:t>
            </a:r>
            <a:r>
              <a:rPr lang="ru-RU" sz="1900" dirty="0" smtClean="0">
                <a:solidFill>
                  <a:srgbClr val="324E8E"/>
                </a:solidFill>
              </a:rPr>
              <a:t> (Республика Казахстан) (2009 г.). </a:t>
            </a:r>
          </a:p>
          <a:p>
            <a:pPr algn="just">
              <a:buClr>
                <a:srgbClr val="9E0000"/>
              </a:buClr>
            </a:pPr>
            <a:endParaRPr lang="ru-RU" sz="1000" dirty="0" smtClean="0">
              <a:solidFill>
                <a:srgbClr val="324E8E"/>
              </a:solidFill>
            </a:endParaRPr>
          </a:p>
          <a:p>
            <a:pPr algn="just">
              <a:buClr>
                <a:srgbClr val="9E0000"/>
              </a:buClr>
              <a:buFont typeface="Wingdings" pitchFamily="2" charset="2"/>
              <a:buChar char="Ø"/>
            </a:pPr>
            <a:r>
              <a:rPr lang="ru-RU" sz="1900" dirty="0" smtClean="0">
                <a:solidFill>
                  <a:srgbClr val="324E8E"/>
                </a:solidFill>
              </a:rPr>
              <a:t> </a:t>
            </a:r>
            <a:r>
              <a:rPr lang="ru-RU" sz="1900" u="sng" dirty="0" smtClean="0">
                <a:solidFill>
                  <a:srgbClr val="324E8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Внедрение системы МПЦ-2</a:t>
            </a:r>
            <a:r>
              <a:rPr lang="ru-RU" sz="1900" dirty="0" smtClean="0">
                <a:solidFill>
                  <a:srgbClr val="324E8E"/>
                </a:solidFill>
              </a:rPr>
              <a:t> на станциях Московской, Октябрьской, </a:t>
            </a:r>
            <a:r>
              <a:rPr lang="ru-RU" sz="1900" dirty="0" err="1" smtClean="0">
                <a:solidFill>
                  <a:srgbClr val="324E8E"/>
                </a:solidFill>
              </a:rPr>
              <a:t>Западно-Сибирской</a:t>
            </a:r>
            <a:r>
              <a:rPr lang="ru-RU" sz="1900" dirty="0" smtClean="0">
                <a:solidFill>
                  <a:srgbClr val="324E8E"/>
                </a:solidFill>
              </a:rPr>
              <a:t> железных дорогах – заказчик </a:t>
            </a:r>
            <a:r>
              <a:rPr lang="ru-RU" sz="1900" u="sng" dirty="0" smtClean="0">
                <a:solidFill>
                  <a:srgbClr val="324E8E"/>
                </a:solidFill>
              </a:rPr>
              <a:t>ОАО «РЖД»</a:t>
            </a:r>
            <a:r>
              <a:rPr lang="ru-RU" sz="1900" dirty="0" smtClean="0">
                <a:solidFill>
                  <a:srgbClr val="324E8E"/>
                </a:solidFill>
              </a:rPr>
              <a:t> (2005-2009 гг.). </a:t>
            </a:r>
          </a:p>
          <a:p>
            <a:pPr algn="just">
              <a:buClr>
                <a:srgbClr val="9E0000"/>
              </a:buClr>
            </a:pPr>
            <a:endParaRPr lang="ru-RU" sz="1000" dirty="0" smtClean="0">
              <a:solidFill>
                <a:srgbClr val="324E8E"/>
              </a:solidFill>
            </a:endParaRPr>
          </a:p>
          <a:p>
            <a:pPr algn="just">
              <a:buClr>
                <a:srgbClr val="9E0000"/>
              </a:buClr>
              <a:buFont typeface="Wingdings" pitchFamily="2" charset="2"/>
              <a:buChar char="Ø"/>
            </a:pPr>
            <a:r>
              <a:rPr lang="ru-RU" sz="1900" dirty="0" smtClean="0">
                <a:solidFill>
                  <a:srgbClr val="324E8E"/>
                </a:solidFill>
              </a:rPr>
              <a:t> </a:t>
            </a:r>
            <a:r>
              <a:rPr lang="ru-RU" sz="1900" u="sng" dirty="0" smtClean="0">
                <a:solidFill>
                  <a:srgbClr val="324E8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Автоматизированная система диспетчерского контроля</a:t>
            </a:r>
            <a:r>
              <a:rPr lang="ru-RU" sz="1900" dirty="0" smtClean="0">
                <a:solidFill>
                  <a:srgbClr val="324E8E"/>
                </a:solidFill>
              </a:rPr>
              <a:t> АСДК на участках Ртищево – </a:t>
            </a:r>
            <a:r>
              <a:rPr lang="ru-RU" sz="1900" dirty="0" err="1" smtClean="0">
                <a:solidFill>
                  <a:srgbClr val="324E8E"/>
                </a:solidFill>
              </a:rPr>
              <a:t>Кривозеровка</a:t>
            </a:r>
            <a:r>
              <a:rPr lang="ru-RU" sz="1900" dirty="0" smtClean="0">
                <a:solidFill>
                  <a:srgbClr val="324E8E"/>
                </a:solidFill>
              </a:rPr>
              <a:t>, Мичуринск-Ртищево, Касторная Курск – Воронеж Курск, Курск-Белгород-Красный Хутор, </a:t>
            </a:r>
            <a:r>
              <a:rPr lang="ru-RU" sz="1900" dirty="0" err="1" smtClean="0">
                <a:solidFill>
                  <a:srgbClr val="324E8E"/>
                </a:solidFill>
              </a:rPr>
              <a:t>Ржава-Ст</a:t>
            </a:r>
            <a:r>
              <a:rPr lang="ru-RU" sz="1900" dirty="0" smtClean="0">
                <a:solidFill>
                  <a:srgbClr val="324E8E"/>
                </a:solidFill>
              </a:rPr>
              <a:t>. Оскол - Валуйки, Грязи – Поворино, Валуйки – </a:t>
            </a:r>
            <a:r>
              <a:rPr lang="ru-RU" sz="1900" dirty="0" err="1" smtClean="0">
                <a:solidFill>
                  <a:srgbClr val="324E8E"/>
                </a:solidFill>
              </a:rPr>
              <a:t>Кривозеровка</a:t>
            </a:r>
            <a:r>
              <a:rPr lang="ru-RU" sz="1900" dirty="0" smtClean="0">
                <a:solidFill>
                  <a:srgbClr val="324E8E"/>
                </a:solidFill>
              </a:rPr>
              <a:t> - заказчик </a:t>
            </a:r>
            <a:r>
              <a:rPr lang="ru-RU" sz="1900" u="sng" dirty="0" smtClean="0">
                <a:solidFill>
                  <a:srgbClr val="324E8E"/>
                </a:solidFill>
              </a:rPr>
              <a:t>Юго-Восточная железная дорога </a:t>
            </a:r>
            <a:r>
              <a:rPr lang="ru-RU" sz="1900" dirty="0" smtClean="0">
                <a:solidFill>
                  <a:srgbClr val="324E8E"/>
                </a:solidFill>
              </a:rPr>
              <a:t>(2005-2007 гг.). </a:t>
            </a:r>
          </a:p>
          <a:p>
            <a:pPr algn="just">
              <a:buClr>
                <a:srgbClr val="9E0000"/>
              </a:buClr>
            </a:pPr>
            <a:endParaRPr lang="ru-RU" sz="1900" dirty="0" smtClean="0">
              <a:solidFill>
                <a:srgbClr val="324E8E"/>
              </a:solidFill>
            </a:endParaRPr>
          </a:p>
          <a:p>
            <a:pPr algn="just">
              <a:buClr>
                <a:srgbClr val="9E0000"/>
              </a:buClr>
              <a:buFont typeface="Wingdings" pitchFamily="2" charset="2"/>
              <a:buChar char="Ø"/>
            </a:pPr>
            <a:r>
              <a:rPr lang="ru-RU" sz="1900" dirty="0" smtClean="0">
                <a:solidFill>
                  <a:srgbClr val="324E8E"/>
                </a:solidFill>
              </a:rPr>
              <a:t> </a:t>
            </a:r>
            <a:r>
              <a:rPr lang="ru-RU" sz="1900" u="sng" dirty="0" smtClean="0">
                <a:solidFill>
                  <a:srgbClr val="324E8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Реконструкция автоблокировки</a:t>
            </a:r>
            <a:r>
              <a:rPr lang="ru-RU" sz="1900" dirty="0" smtClean="0">
                <a:solidFill>
                  <a:srgbClr val="324E8E"/>
                </a:solidFill>
              </a:rPr>
              <a:t> на Малой железной дороге в г. Ростов-на-Дону - заказчик  </a:t>
            </a:r>
            <a:r>
              <a:rPr lang="ru-RU" sz="1900" u="sng" dirty="0" err="1" smtClean="0">
                <a:solidFill>
                  <a:srgbClr val="324E8E"/>
                </a:solidFill>
              </a:rPr>
              <a:t>Северо-Кавказская</a:t>
            </a:r>
            <a:r>
              <a:rPr lang="ru-RU" sz="1900" u="sng" dirty="0" smtClean="0">
                <a:solidFill>
                  <a:srgbClr val="324E8E"/>
                </a:solidFill>
              </a:rPr>
              <a:t> железная дорога </a:t>
            </a:r>
            <a:r>
              <a:rPr lang="ru-RU" sz="1900" dirty="0" smtClean="0">
                <a:solidFill>
                  <a:srgbClr val="324E8E"/>
                </a:solidFill>
              </a:rPr>
              <a:t>(2005 г.).</a:t>
            </a:r>
          </a:p>
          <a:p>
            <a:pPr algn="just">
              <a:buClr>
                <a:srgbClr val="9E0000"/>
              </a:buClr>
            </a:pPr>
            <a:endParaRPr lang="ru-RU" sz="1000" dirty="0" smtClean="0">
              <a:solidFill>
                <a:srgbClr val="324E8E"/>
              </a:solidFill>
            </a:endParaRPr>
          </a:p>
          <a:p>
            <a:pPr algn="just">
              <a:buClr>
                <a:srgbClr val="9E0000"/>
              </a:buClr>
              <a:buFont typeface="Wingdings" pitchFamily="2" charset="2"/>
              <a:buChar char="Ø"/>
            </a:pPr>
            <a:r>
              <a:rPr lang="ru-RU" sz="1900" dirty="0" smtClean="0">
                <a:solidFill>
                  <a:srgbClr val="324E8E"/>
                </a:solidFill>
              </a:rPr>
              <a:t> </a:t>
            </a:r>
            <a:r>
              <a:rPr lang="ru-RU" sz="1900" u="sng" dirty="0" smtClean="0">
                <a:solidFill>
                  <a:srgbClr val="324E8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Системы централизованного контроля за прохождением поездов</a:t>
            </a:r>
            <a:r>
              <a:rPr lang="ru-RU" sz="1900" dirty="0" smtClean="0">
                <a:solidFill>
                  <a:srgbClr val="324E8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1900" dirty="0" smtClean="0">
                <a:solidFill>
                  <a:srgbClr val="324E8E"/>
                </a:solidFill>
              </a:rPr>
              <a:t>по показаниям аппаратуры  ДИСК, ПОНАБ, КТСМ на направлении Ряжск - Чертково – заказчик </a:t>
            </a:r>
            <a:r>
              <a:rPr lang="ru-RU" sz="1900" u="sng" dirty="0" smtClean="0">
                <a:solidFill>
                  <a:srgbClr val="324E8E"/>
                </a:solidFill>
              </a:rPr>
              <a:t>Юго-Восточная железная дорога</a:t>
            </a:r>
            <a:r>
              <a:rPr lang="ru-RU" sz="1900" dirty="0" smtClean="0">
                <a:solidFill>
                  <a:srgbClr val="324E8E"/>
                </a:solidFill>
              </a:rPr>
              <a:t> (2004 г.). </a:t>
            </a:r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12"/>
          </p:nvPr>
        </p:nvSpPr>
        <p:spPr>
          <a:xfrm>
            <a:off x="0" y="7370762"/>
            <a:ext cx="883411" cy="550863"/>
          </a:xfrm>
        </p:spPr>
        <p:txBody>
          <a:bodyPr/>
          <a:lstStyle/>
          <a:p>
            <a:pPr algn="ctr">
              <a:defRPr/>
            </a:pPr>
            <a:fld id="{9CB7A910-CC60-4DFA-8ADA-29F86DF029D3}" type="slidenum">
              <a:rPr lang="ru-RU" smtClean="0">
                <a:solidFill>
                  <a:srgbClr val="204590"/>
                </a:solidFill>
              </a:rPr>
              <a:pPr algn="ctr">
                <a:defRPr/>
              </a:pPr>
              <a:t>4</a:t>
            </a:fld>
            <a:endParaRPr lang="ru-RU" dirty="0">
              <a:solidFill>
                <a:srgbClr val="204590"/>
              </a:solidFill>
            </a:endParaRPr>
          </a:p>
        </p:txBody>
      </p:sp>
    </p:spTree>
  </p:cSld>
  <p:clrMapOvr>
    <a:masterClrMapping/>
  </p:clrMapOvr>
  <p:transition advClick="0" advTm="11000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7"/>
          <p:cNvGrpSpPr>
            <a:grpSpLocks/>
          </p:cNvGrpSpPr>
          <p:nvPr/>
        </p:nvGrpSpPr>
        <p:grpSpPr bwMode="auto">
          <a:xfrm>
            <a:off x="0" y="72380"/>
            <a:ext cx="11053763" cy="720080"/>
            <a:chOff x="0" y="6181430"/>
            <a:chExt cx="9144000" cy="596915"/>
          </a:xfrm>
        </p:grpSpPr>
        <p:sp>
          <p:nvSpPr>
            <p:cNvPr id="12" name="TextBox 11"/>
            <p:cNvSpPr txBox="1"/>
            <p:nvPr/>
          </p:nvSpPr>
          <p:spPr>
            <a:xfrm>
              <a:off x="0" y="6181430"/>
              <a:ext cx="9144000" cy="580026"/>
            </a:xfrm>
            <a:prstGeom prst="rect">
              <a:avLst/>
            </a:prstGeom>
            <a:gradFill flip="none" rotWithShape="1">
              <a:gsLst>
                <a:gs pos="0">
                  <a:srgbClr val="5E9EFF">
                    <a:alpha val="9000"/>
                  </a:srgbClr>
                </a:gs>
                <a:gs pos="39999">
                  <a:schemeClr val="bg1">
                    <a:lumMod val="95000"/>
                  </a:schemeClr>
                </a:gs>
                <a:gs pos="55000">
                  <a:schemeClr val="bg1">
                    <a:alpha val="72000"/>
                  </a:schemeClr>
                </a:gs>
                <a:gs pos="100000">
                  <a:srgbClr val="FFEBFA">
                    <a:alpha val="11000"/>
                  </a:srgbClr>
                </a:gs>
              </a:gsLst>
              <a:lin ang="13500000" scaled="1"/>
              <a:tileRect/>
            </a:gradFill>
          </p:spPr>
          <p:txBody>
            <a:bodyPr wrap="square">
              <a:spAutoFit/>
            </a:bodyPr>
            <a:lstStyle/>
            <a:p>
              <a:pPr algn="ctr">
                <a:defRPr/>
              </a:pPr>
              <a:endParaRPr lang="en-US" sz="1400" b="1" dirty="0">
                <a:solidFill>
                  <a:srgbClr val="204590"/>
                </a:solidFill>
              </a:endParaRPr>
            </a:p>
            <a:p>
              <a:pPr algn="ctr">
                <a:defRPr/>
              </a:pPr>
              <a:endParaRPr lang="en-US" sz="1400" b="1" dirty="0">
                <a:solidFill>
                  <a:srgbClr val="204590"/>
                </a:solidFill>
              </a:endParaRPr>
            </a:p>
            <a:p>
              <a:pPr algn="ctr">
                <a:defRPr/>
              </a:pPr>
              <a:endParaRPr lang="ru-RU" sz="1400" b="1" dirty="0">
                <a:solidFill>
                  <a:srgbClr val="204590"/>
                </a:solidFill>
              </a:endParaRPr>
            </a:p>
          </p:txBody>
        </p:sp>
        <p:cxnSp>
          <p:nvCxnSpPr>
            <p:cNvPr id="13" name="Straight Connector 9"/>
            <p:cNvCxnSpPr/>
            <p:nvPr/>
          </p:nvCxnSpPr>
          <p:spPr bwMode="auto">
            <a:xfrm flipV="1">
              <a:off x="0" y="6778344"/>
              <a:ext cx="9144000" cy="1"/>
            </a:xfrm>
            <a:prstGeom prst="line">
              <a:avLst/>
            </a:prstGeom>
            <a:noFill/>
            <a:ln w="12700" cap="flat" cmpd="sng" algn="ctr">
              <a:gradFill flip="none" rotWithShape="1">
                <a:gsLst>
                  <a:gs pos="0">
                    <a:srgbClr val="FFFFFF"/>
                  </a:gs>
                  <a:gs pos="16000">
                    <a:srgbClr val="1F1F1F"/>
                  </a:gs>
                  <a:gs pos="17999">
                    <a:srgbClr val="FFFFFF"/>
                  </a:gs>
                  <a:gs pos="42000">
                    <a:srgbClr val="636363"/>
                  </a:gs>
                  <a:gs pos="53000">
                    <a:srgbClr val="CFCFCF"/>
                  </a:gs>
                  <a:gs pos="66000">
                    <a:srgbClr val="CFCFCF"/>
                  </a:gs>
                  <a:gs pos="75999">
                    <a:srgbClr val="1F1F1F"/>
                  </a:gs>
                  <a:gs pos="78999">
                    <a:srgbClr val="FFFFFF"/>
                  </a:gs>
                  <a:gs pos="100000">
                    <a:srgbClr val="7F7F7F"/>
                  </a:gs>
                </a:gsLst>
                <a:lin ang="0" scaled="1"/>
                <a:tileRect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sp>
        <p:nvSpPr>
          <p:cNvPr id="27" name="TextBox 26"/>
          <p:cNvSpPr txBox="1"/>
          <p:nvPr/>
        </p:nvSpPr>
        <p:spPr>
          <a:xfrm>
            <a:off x="0" y="7359409"/>
            <a:ext cx="11071497" cy="601931"/>
          </a:xfrm>
          <a:prstGeom prst="rect">
            <a:avLst/>
          </a:prstGeom>
          <a:gradFill flip="none" rotWithShape="1">
            <a:gsLst>
              <a:gs pos="0">
                <a:srgbClr val="5E9EFF">
                  <a:alpha val="43000"/>
                </a:srgbClr>
              </a:gs>
              <a:gs pos="39999">
                <a:srgbClr val="85C2FF">
                  <a:alpha val="32000"/>
                </a:srgbClr>
              </a:gs>
              <a:gs pos="70000">
                <a:schemeClr val="bg1">
                  <a:alpha val="62000"/>
                </a:schemeClr>
              </a:gs>
              <a:gs pos="100000">
                <a:srgbClr val="FFEBFA">
                  <a:alpha val="24000"/>
                </a:srgbClr>
              </a:gs>
            </a:gsLst>
            <a:lin ang="13500000" scaled="1"/>
            <a:tileRect/>
          </a:gradFill>
        </p:spPr>
        <p:txBody>
          <a:bodyPr wrap="square" lIns="108430" tIns="54215" rIns="108430" bIns="54215">
            <a:spAutoFit/>
          </a:bodyPr>
          <a:lstStyle/>
          <a:p>
            <a:pPr algn="ctr"/>
            <a:endParaRPr lang="ru-RU" sz="32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4" name="Picture 2" descr="E:\polyvid\ЛОГОТИП\POLIVID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127281" y="7401569"/>
            <a:ext cx="1501775" cy="447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26" name="Straight Connector 12"/>
          <p:cNvCxnSpPr/>
          <p:nvPr/>
        </p:nvCxnSpPr>
        <p:spPr bwMode="auto">
          <a:xfrm flipV="1">
            <a:off x="0" y="7345187"/>
            <a:ext cx="11053763" cy="1"/>
          </a:xfrm>
          <a:prstGeom prst="line">
            <a:avLst/>
          </a:prstGeom>
          <a:noFill/>
          <a:ln w="6350" cap="flat" cmpd="sng" algn="ctr">
            <a:gradFill flip="none" rotWithShape="1">
              <a:gsLst>
                <a:gs pos="0">
                  <a:srgbClr val="FFFFFF"/>
                </a:gs>
                <a:gs pos="16000">
                  <a:srgbClr val="1F1F1F"/>
                </a:gs>
                <a:gs pos="17999">
                  <a:srgbClr val="FFFFFF"/>
                </a:gs>
                <a:gs pos="42000">
                  <a:srgbClr val="636363"/>
                </a:gs>
                <a:gs pos="53000">
                  <a:srgbClr val="CFCFCF"/>
                </a:gs>
                <a:gs pos="66000">
                  <a:srgbClr val="CFCFCF"/>
                </a:gs>
                <a:gs pos="75999">
                  <a:srgbClr val="1F1F1F"/>
                </a:gs>
                <a:gs pos="78999">
                  <a:srgbClr val="FFFFFF"/>
                </a:gs>
                <a:gs pos="100000">
                  <a:srgbClr val="7F7F7F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3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-1"/>
            <a:ext cx="11053763" cy="792461"/>
          </a:xfrm>
        </p:spPr>
        <p:txBody>
          <a:bodyPr lIns="109183" tIns="54592" rIns="109183" bIns="54592">
            <a:normAutofit/>
          </a:bodyPr>
          <a:lstStyle/>
          <a:p>
            <a:pPr eaLnBrk="1" hangingPunct="1">
              <a:defRPr/>
            </a:pPr>
            <a:r>
              <a:rPr lang="ru-RU" sz="3600" b="1" dirty="0" smtClean="0">
                <a:ln w="15875">
                  <a:solidFill>
                    <a:schemeClr val="bg1"/>
                  </a:solidFill>
                </a:ln>
                <a:solidFill>
                  <a:srgbClr val="204590"/>
                </a:solidFill>
                <a:latin typeface="Tahoma" pitchFamily="34" charset="0"/>
                <a:cs typeface="Tahoma" pitchFamily="34" charset="0"/>
              </a:rPr>
              <a:t>Цель и задачи</a:t>
            </a:r>
            <a:endParaRPr lang="ru-RU" sz="3600" b="1" dirty="0" smtClean="0">
              <a:ln w="15875">
                <a:solidFill>
                  <a:schemeClr val="bg1"/>
                </a:solidFill>
              </a:ln>
              <a:solidFill>
                <a:srgbClr val="20459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1" name="Номер слайда 22"/>
          <p:cNvSpPr>
            <a:spLocks noGrp="1"/>
          </p:cNvSpPr>
          <p:nvPr>
            <p:ph type="sldNum" sz="quarter" idx="12"/>
          </p:nvPr>
        </p:nvSpPr>
        <p:spPr>
          <a:xfrm>
            <a:off x="0" y="7370762"/>
            <a:ext cx="883411" cy="550863"/>
          </a:xfrm>
        </p:spPr>
        <p:txBody>
          <a:bodyPr/>
          <a:lstStyle/>
          <a:p>
            <a:pPr algn="ctr">
              <a:defRPr/>
            </a:pPr>
            <a:fld id="{9CB7A910-CC60-4DFA-8ADA-29F86DF029D3}" type="slidenum">
              <a:rPr lang="ru-RU" smtClean="0">
                <a:solidFill>
                  <a:srgbClr val="204590"/>
                </a:solidFill>
              </a:rPr>
              <a:pPr algn="ctr">
                <a:defRPr/>
              </a:pPr>
              <a:t>5</a:t>
            </a:fld>
            <a:endParaRPr lang="ru-RU" dirty="0">
              <a:solidFill>
                <a:srgbClr val="204590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883543" y="998817"/>
            <a:ext cx="7286676" cy="461665"/>
          </a:xfrm>
          <a:prstGeom prst="rect">
            <a:avLst/>
          </a:prstGeom>
          <a:solidFill>
            <a:srgbClr val="FF4B4B">
              <a:alpha val="56000"/>
            </a:srgbClr>
          </a:solidFill>
          <a:ln>
            <a:solidFill>
              <a:srgbClr val="000066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solidFill>
                  <a:srgbClr val="204590"/>
                </a:solidFill>
                <a:latin typeface="+mn-lt"/>
              </a:rPr>
              <a:t>Автоматизация перевозочного процесса</a:t>
            </a:r>
            <a:endParaRPr lang="ru-RU" sz="2400" dirty="0">
              <a:solidFill>
                <a:srgbClr val="204590"/>
              </a:solidFill>
              <a:latin typeface="+mn-lt"/>
            </a:endParaRPr>
          </a:p>
        </p:txBody>
      </p:sp>
      <p:sp>
        <p:nvSpPr>
          <p:cNvPr id="15" name="Стрелка вверх 14"/>
          <p:cNvSpPr/>
          <p:nvPr/>
        </p:nvSpPr>
        <p:spPr bwMode="auto">
          <a:xfrm>
            <a:off x="5312567" y="1531920"/>
            <a:ext cx="428628" cy="428628"/>
          </a:xfrm>
          <a:prstGeom prst="upArrow">
            <a:avLst/>
          </a:prstGeom>
          <a:noFill/>
          <a:ln w="50800" cap="flat" cmpd="sng" algn="ctr">
            <a:solidFill>
              <a:srgbClr val="000066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2075" tIns="46038" rIns="92075" bIns="46038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6" name="Стрелка вверх 15"/>
          <p:cNvSpPr/>
          <p:nvPr/>
        </p:nvSpPr>
        <p:spPr bwMode="auto">
          <a:xfrm>
            <a:off x="5312567" y="3174994"/>
            <a:ext cx="428628" cy="428628"/>
          </a:xfrm>
          <a:prstGeom prst="upArrow">
            <a:avLst/>
          </a:prstGeom>
          <a:noFill/>
          <a:ln w="50800" cap="flat" cmpd="sng" algn="ctr">
            <a:solidFill>
              <a:srgbClr val="000066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2075" tIns="46038" rIns="92075" bIns="46038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7" name="Содержимое 12"/>
          <p:cNvSpPr>
            <a:spLocks noGrp="1"/>
          </p:cNvSpPr>
          <p:nvPr>
            <p:ph idx="1"/>
          </p:nvPr>
        </p:nvSpPr>
        <p:spPr>
          <a:xfrm>
            <a:off x="311908" y="3603621"/>
            <a:ext cx="10501385" cy="3571901"/>
          </a:xfrm>
          <a:solidFill>
            <a:srgbClr val="92D050">
              <a:alpha val="56000"/>
            </a:srgbClr>
          </a:solidFill>
          <a:ln>
            <a:solidFill>
              <a:srgbClr val="000066"/>
            </a:solidFill>
          </a:ln>
        </p:spPr>
        <p:txBody>
          <a:bodyPr/>
          <a:lstStyle/>
          <a:p>
            <a:pPr algn="just">
              <a:buClr>
                <a:srgbClr val="C00000"/>
              </a:buClr>
              <a:buFont typeface="Wingdings" pitchFamily="2" charset="2"/>
              <a:buChar char="Ø"/>
            </a:pPr>
            <a:r>
              <a:rPr lang="ru-RU" sz="2000" dirty="0" smtClean="0">
                <a:solidFill>
                  <a:srgbClr val="204590"/>
                </a:solidFill>
              </a:rPr>
              <a:t>внедрения новейших методов и средств управления, технологий и техники перевозочного процесса</a:t>
            </a:r>
          </a:p>
          <a:p>
            <a:pPr algn="just">
              <a:buClr>
                <a:srgbClr val="C00000"/>
              </a:buClr>
              <a:buNone/>
            </a:pPr>
            <a:endParaRPr lang="ru-RU" sz="1000" dirty="0" smtClean="0">
              <a:solidFill>
                <a:srgbClr val="204590"/>
              </a:solidFill>
            </a:endParaRPr>
          </a:p>
          <a:p>
            <a:pPr algn="just">
              <a:buClr>
                <a:srgbClr val="C00000"/>
              </a:buClr>
              <a:buFont typeface="Wingdings" pitchFamily="2" charset="2"/>
              <a:buChar char="Ø"/>
            </a:pPr>
            <a:r>
              <a:rPr lang="ru-RU" sz="2000" dirty="0" smtClean="0">
                <a:solidFill>
                  <a:srgbClr val="204590"/>
                </a:solidFill>
              </a:rPr>
              <a:t>создания условий для устойчивого, безопасного и эффективного функционирования железнодорожного транспорта</a:t>
            </a:r>
          </a:p>
          <a:p>
            <a:pPr algn="just">
              <a:buClr>
                <a:srgbClr val="C00000"/>
              </a:buClr>
              <a:buNone/>
            </a:pPr>
            <a:endParaRPr lang="ru-RU" sz="1000" dirty="0" smtClean="0">
              <a:solidFill>
                <a:srgbClr val="204590"/>
              </a:solidFill>
            </a:endParaRPr>
          </a:p>
          <a:p>
            <a:pPr algn="just">
              <a:buClr>
                <a:srgbClr val="C00000"/>
              </a:buClr>
              <a:buFont typeface="Wingdings" pitchFamily="2" charset="2"/>
              <a:buChar char="Ø"/>
            </a:pPr>
            <a:r>
              <a:rPr lang="ru-RU" sz="2000" dirty="0" smtClean="0">
                <a:solidFill>
                  <a:srgbClr val="204590"/>
                </a:solidFill>
              </a:rPr>
              <a:t>обеспечения глубокой интеграции в мировые транспортные системы</a:t>
            </a:r>
          </a:p>
          <a:p>
            <a:pPr algn="just">
              <a:buClr>
                <a:srgbClr val="C00000"/>
              </a:buClr>
              <a:buNone/>
            </a:pPr>
            <a:endParaRPr lang="ru-RU" sz="1000" dirty="0" smtClean="0">
              <a:solidFill>
                <a:srgbClr val="204590"/>
              </a:solidFill>
            </a:endParaRPr>
          </a:p>
          <a:p>
            <a:pPr algn="just">
              <a:buClr>
                <a:srgbClr val="C00000"/>
              </a:buClr>
              <a:buFont typeface="Wingdings" pitchFamily="2" charset="2"/>
              <a:buChar char="Ø"/>
            </a:pPr>
            <a:r>
              <a:rPr lang="ru-RU" sz="2000" dirty="0" smtClean="0">
                <a:solidFill>
                  <a:srgbClr val="204590"/>
                </a:solidFill>
              </a:rPr>
              <a:t>поддержания высокого уровня готовности к деятельности в чрезвычайных ситуациях</a:t>
            </a:r>
          </a:p>
          <a:p>
            <a:pPr algn="just">
              <a:buClr>
                <a:srgbClr val="C00000"/>
              </a:buClr>
              <a:buNone/>
            </a:pPr>
            <a:endParaRPr lang="ru-RU" sz="1000" dirty="0" smtClean="0">
              <a:solidFill>
                <a:srgbClr val="204590"/>
              </a:solidFill>
            </a:endParaRPr>
          </a:p>
          <a:p>
            <a:pPr algn="just">
              <a:buClr>
                <a:srgbClr val="C00000"/>
              </a:buClr>
              <a:buFont typeface="Wingdings" pitchFamily="2" charset="2"/>
              <a:buChar char="Ø"/>
            </a:pPr>
            <a:r>
              <a:rPr lang="ru-RU" sz="2000" dirty="0" smtClean="0">
                <a:solidFill>
                  <a:srgbClr val="204590"/>
                </a:solidFill>
              </a:rPr>
              <a:t>повышения инвестиционной привлекательности разрабатываемых решений</a:t>
            </a:r>
          </a:p>
          <a:p>
            <a:pPr marL="0" indent="0">
              <a:buNone/>
            </a:pPr>
            <a:endParaRPr lang="ru-RU" sz="2000" dirty="0">
              <a:latin typeface="Arial Black" pitchFamily="34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811973" y="1974665"/>
            <a:ext cx="9429816" cy="1200329"/>
          </a:xfrm>
          <a:prstGeom prst="rect">
            <a:avLst/>
          </a:prstGeom>
          <a:solidFill>
            <a:srgbClr val="FFCC00">
              <a:alpha val="56000"/>
            </a:srgbClr>
          </a:solidFill>
          <a:ln>
            <a:solidFill>
              <a:srgbClr val="000066"/>
            </a:solidFill>
          </a:ln>
        </p:spPr>
        <p:txBody>
          <a:bodyPr wrap="square">
            <a:spAutoFit/>
          </a:bodyPr>
          <a:lstStyle/>
          <a:p>
            <a:pPr marL="0" indent="0" algn="ctr">
              <a:buNone/>
            </a:pPr>
            <a:r>
              <a:rPr lang="ru-RU" sz="2400" dirty="0" smtClean="0">
                <a:solidFill>
                  <a:srgbClr val="204590"/>
                </a:solidFill>
                <a:latin typeface="+mn-lt"/>
              </a:rPr>
              <a:t>Разработка и внедрение «под ключ» комплексных систем управления, с учетом достижения требуемых параметров экономической эффективности и функциональной безопасности</a:t>
            </a:r>
          </a:p>
        </p:txBody>
      </p:sp>
    </p:spTree>
  </p:cSld>
  <p:clrMapOvr>
    <a:masterClrMapping/>
  </p:clrMapOvr>
  <p:transition advClick="0" advTm="11000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7"/>
          <p:cNvGrpSpPr>
            <a:grpSpLocks/>
          </p:cNvGrpSpPr>
          <p:nvPr/>
        </p:nvGrpSpPr>
        <p:grpSpPr bwMode="auto">
          <a:xfrm>
            <a:off x="0" y="72380"/>
            <a:ext cx="11053763" cy="720080"/>
            <a:chOff x="0" y="6181430"/>
            <a:chExt cx="9144000" cy="596915"/>
          </a:xfrm>
        </p:grpSpPr>
        <p:sp>
          <p:nvSpPr>
            <p:cNvPr id="12" name="TextBox 11"/>
            <p:cNvSpPr txBox="1"/>
            <p:nvPr/>
          </p:nvSpPr>
          <p:spPr>
            <a:xfrm>
              <a:off x="0" y="6181430"/>
              <a:ext cx="9144000" cy="580026"/>
            </a:xfrm>
            <a:prstGeom prst="rect">
              <a:avLst/>
            </a:prstGeom>
            <a:gradFill flip="none" rotWithShape="1">
              <a:gsLst>
                <a:gs pos="0">
                  <a:srgbClr val="5E9EFF">
                    <a:alpha val="9000"/>
                  </a:srgbClr>
                </a:gs>
                <a:gs pos="39999">
                  <a:schemeClr val="bg1">
                    <a:lumMod val="95000"/>
                  </a:schemeClr>
                </a:gs>
                <a:gs pos="55000">
                  <a:schemeClr val="bg1">
                    <a:alpha val="72000"/>
                  </a:schemeClr>
                </a:gs>
                <a:gs pos="100000">
                  <a:srgbClr val="FFEBFA">
                    <a:alpha val="11000"/>
                  </a:srgbClr>
                </a:gs>
              </a:gsLst>
              <a:lin ang="13500000" scaled="1"/>
              <a:tileRect/>
            </a:gradFill>
          </p:spPr>
          <p:txBody>
            <a:bodyPr wrap="square">
              <a:spAutoFit/>
            </a:bodyPr>
            <a:lstStyle/>
            <a:p>
              <a:pPr algn="ctr">
                <a:defRPr/>
              </a:pPr>
              <a:endParaRPr lang="en-US" sz="1400" b="1" dirty="0">
                <a:solidFill>
                  <a:srgbClr val="204590"/>
                </a:solidFill>
              </a:endParaRPr>
            </a:p>
            <a:p>
              <a:pPr algn="ctr">
                <a:defRPr/>
              </a:pPr>
              <a:endParaRPr lang="en-US" sz="1400" b="1" dirty="0">
                <a:solidFill>
                  <a:srgbClr val="204590"/>
                </a:solidFill>
              </a:endParaRPr>
            </a:p>
            <a:p>
              <a:pPr algn="ctr">
                <a:defRPr/>
              </a:pPr>
              <a:endParaRPr lang="ru-RU" sz="1400" b="1" dirty="0">
                <a:solidFill>
                  <a:srgbClr val="204590"/>
                </a:solidFill>
              </a:endParaRPr>
            </a:p>
          </p:txBody>
        </p:sp>
        <p:cxnSp>
          <p:nvCxnSpPr>
            <p:cNvPr id="13" name="Straight Connector 9"/>
            <p:cNvCxnSpPr/>
            <p:nvPr/>
          </p:nvCxnSpPr>
          <p:spPr bwMode="auto">
            <a:xfrm flipV="1">
              <a:off x="0" y="6778344"/>
              <a:ext cx="9144000" cy="1"/>
            </a:xfrm>
            <a:prstGeom prst="line">
              <a:avLst/>
            </a:prstGeom>
            <a:noFill/>
            <a:ln w="12700" cap="flat" cmpd="sng" algn="ctr">
              <a:gradFill flip="none" rotWithShape="1">
                <a:gsLst>
                  <a:gs pos="0">
                    <a:srgbClr val="FFFFFF"/>
                  </a:gs>
                  <a:gs pos="16000">
                    <a:srgbClr val="1F1F1F"/>
                  </a:gs>
                  <a:gs pos="17999">
                    <a:srgbClr val="FFFFFF"/>
                  </a:gs>
                  <a:gs pos="42000">
                    <a:srgbClr val="636363"/>
                  </a:gs>
                  <a:gs pos="53000">
                    <a:srgbClr val="CFCFCF"/>
                  </a:gs>
                  <a:gs pos="66000">
                    <a:srgbClr val="CFCFCF"/>
                  </a:gs>
                  <a:gs pos="75999">
                    <a:srgbClr val="1F1F1F"/>
                  </a:gs>
                  <a:gs pos="78999">
                    <a:srgbClr val="FFFFFF"/>
                  </a:gs>
                  <a:gs pos="100000">
                    <a:srgbClr val="7F7F7F"/>
                  </a:gs>
                </a:gsLst>
                <a:lin ang="0" scaled="1"/>
                <a:tileRect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sp>
        <p:nvSpPr>
          <p:cNvPr id="27" name="TextBox 26"/>
          <p:cNvSpPr txBox="1"/>
          <p:nvPr/>
        </p:nvSpPr>
        <p:spPr>
          <a:xfrm>
            <a:off x="0" y="7359409"/>
            <a:ext cx="11071497" cy="601931"/>
          </a:xfrm>
          <a:prstGeom prst="rect">
            <a:avLst/>
          </a:prstGeom>
          <a:gradFill flip="none" rotWithShape="1">
            <a:gsLst>
              <a:gs pos="0">
                <a:srgbClr val="5E9EFF">
                  <a:alpha val="43000"/>
                </a:srgbClr>
              </a:gs>
              <a:gs pos="39999">
                <a:srgbClr val="85C2FF">
                  <a:alpha val="32000"/>
                </a:srgbClr>
              </a:gs>
              <a:gs pos="70000">
                <a:schemeClr val="bg1">
                  <a:alpha val="62000"/>
                </a:schemeClr>
              </a:gs>
              <a:gs pos="100000">
                <a:srgbClr val="FFEBFA">
                  <a:alpha val="24000"/>
                </a:srgbClr>
              </a:gs>
            </a:gsLst>
            <a:lin ang="13500000" scaled="1"/>
            <a:tileRect/>
          </a:gradFill>
        </p:spPr>
        <p:txBody>
          <a:bodyPr wrap="square" lIns="108430" tIns="54215" rIns="108430" bIns="54215">
            <a:spAutoFit/>
          </a:bodyPr>
          <a:lstStyle/>
          <a:p>
            <a:pPr algn="ctr"/>
            <a:endParaRPr lang="ru-RU" sz="32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4" name="Picture 2" descr="E:\polyvid\ЛОГОТИП\POLIVID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127281" y="7401569"/>
            <a:ext cx="1501775" cy="447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26" name="Straight Connector 12"/>
          <p:cNvCxnSpPr/>
          <p:nvPr/>
        </p:nvCxnSpPr>
        <p:spPr bwMode="auto">
          <a:xfrm flipV="1">
            <a:off x="0" y="7345187"/>
            <a:ext cx="11053763" cy="1"/>
          </a:xfrm>
          <a:prstGeom prst="line">
            <a:avLst/>
          </a:prstGeom>
          <a:noFill/>
          <a:ln w="6350" cap="flat" cmpd="sng" algn="ctr">
            <a:gradFill flip="none" rotWithShape="1">
              <a:gsLst>
                <a:gs pos="0">
                  <a:srgbClr val="FFFFFF"/>
                </a:gs>
                <a:gs pos="16000">
                  <a:srgbClr val="1F1F1F"/>
                </a:gs>
                <a:gs pos="17999">
                  <a:srgbClr val="FFFFFF"/>
                </a:gs>
                <a:gs pos="42000">
                  <a:srgbClr val="636363"/>
                </a:gs>
                <a:gs pos="53000">
                  <a:srgbClr val="CFCFCF"/>
                </a:gs>
                <a:gs pos="66000">
                  <a:srgbClr val="CFCFCF"/>
                </a:gs>
                <a:gs pos="75999">
                  <a:srgbClr val="1F1F1F"/>
                </a:gs>
                <a:gs pos="78999">
                  <a:srgbClr val="FFFFFF"/>
                </a:gs>
                <a:gs pos="100000">
                  <a:srgbClr val="7F7F7F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3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-1"/>
            <a:ext cx="11053763" cy="792461"/>
          </a:xfrm>
        </p:spPr>
        <p:txBody>
          <a:bodyPr lIns="109183" tIns="54592" rIns="109183" bIns="54592">
            <a:normAutofit/>
          </a:bodyPr>
          <a:lstStyle/>
          <a:p>
            <a:pPr eaLnBrk="1" hangingPunct="1">
              <a:defRPr/>
            </a:pPr>
            <a:r>
              <a:rPr lang="ru-RU" sz="3600" b="1" dirty="0" smtClean="0">
                <a:ln w="15875">
                  <a:solidFill>
                    <a:schemeClr val="bg1"/>
                  </a:solidFill>
                </a:ln>
                <a:solidFill>
                  <a:srgbClr val="204590"/>
                </a:solidFill>
                <a:latin typeface="Tahoma" pitchFamily="34" charset="0"/>
                <a:cs typeface="Tahoma" pitchFamily="34" charset="0"/>
              </a:rPr>
              <a:t>Область применения и преимущества</a:t>
            </a:r>
            <a:endParaRPr lang="ru-RU" sz="3600" b="1" dirty="0" smtClean="0">
              <a:ln w="15875">
                <a:solidFill>
                  <a:schemeClr val="bg1"/>
                </a:solidFill>
              </a:ln>
              <a:solidFill>
                <a:srgbClr val="20459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1" name="Номер слайда 22"/>
          <p:cNvSpPr>
            <a:spLocks noGrp="1"/>
          </p:cNvSpPr>
          <p:nvPr>
            <p:ph type="sldNum" sz="quarter" idx="12"/>
          </p:nvPr>
        </p:nvSpPr>
        <p:spPr>
          <a:xfrm>
            <a:off x="0" y="7370762"/>
            <a:ext cx="883411" cy="550863"/>
          </a:xfrm>
        </p:spPr>
        <p:txBody>
          <a:bodyPr/>
          <a:lstStyle/>
          <a:p>
            <a:pPr algn="ctr">
              <a:defRPr/>
            </a:pPr>
            <a:fld id="{9CB7A910-CC60-4DFA-8ADA-29F86DF029D3}" type="slidenum">
              <a:rPr lang="ru-RU" smtClean="0">
                <a:solidFill>
                  <a:srgbClr val="204590"/>
                </a:solidFill>
              </a:rPr>
              <a:pPr algn="ctr">
                <a:defRPr/>
              </a:pPr>
              <a:t>6</a:t>
            </a:fld>
            <a:endParaRPr lang="ru-RU" dirty="0">
              <a:solidFill>
                <a:srgbClr val="204590"/>
              </a:solidFill>
            </a:endParaRPr>
          </a:p>
        </p:txBody>
      </p:sp>
      <p:sp>
        <p:nvSpPr>
          <p:cNvPr id="656386" name="Rectangle 2"/>
          <p:cNvSpPr>
            <a:spLocks noChangeArrowheads="1"/>
          </p:cNvSpPr>
          <p:nvPr/>
        </p:nvSpPr>
        <p:spPr bwMode="auto">
          <a:xfrm>
            <a:off x="0" y="0"/>
            <a:ext cx="1105376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656385" name="Object 1"/>
          <p:cNvGraphicFramePr>
            <a:graphicFrameLocks noChangeAspect="1"/>
          </p:cNvGraphicFramePr>
          <p:nvPr/>
        </p:nvGraphicFramePr>
        <p:xfrm>
          <a:off x="240469" y="0"/>
          <a:ext cx="5357850" cy="7246960"/>
        </p:xfrm>
        <a:graphic>
          <a:graphicData uri="http://schemas.openxmlformats.org/presentationml/2006/ole">
            <p:oleObj spid="_x0000_s721922" name="Visio" r:id="rId5" imgW="7940017" imgH="10576980" progId="Visio.Drawing.11">
              <p:embed/>
            </p:oleObj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5598319" y="817540"/>
            <a:ext cx="5214974" cy="65556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Clr>
                <a:srgbClr val="9E0000"/>
              </a:buClr>
              <a:buFont typeface="Wingdings" pitchFamily="2" charset="2"/>
              <a:buChar char="Ø"/>
            </a:pPr>
            <a:r>
              <a:rPr lang="ru-RU" sz="2000" dirty="0" smtClean="0">
                <a:solidFill>
                  <a:srgbClr val="324E8E"/>
                </a:solidFill>
              </a:rPr>
              <a:t>Повышение качества  транспортного обслуживания грузовладельцев, привлекательности и престижности ж.д. транспорта;</a:t>
            </a:r>
          </a:p>
          <a:p>
            <a:pPr algn="just">
              <a:buClr>
                <a:srgbClr val="9E0000"/>
              </a:buClr>
              <a:buFont typeface="Wingdings" pitchFamily="2" charset="2"/>
              <a:buChar char="Ø"/>
            </a:pPr>
            <a:r>
              <a:rPr lang="ru-RU" sz="2000" dirty="0" smtClean="0">
                <a:solidFill>
                  <a:srgbClr val="324E8E"/>
                </a:solidFill>
              </a:rPr>
              <a:t>Сокращение финансовых потерь из-за несвоевременной доставки грузов;</a:t>
            </a:r>
          </a:p>
          <a:p>
            <a:pPr algn="just">
              <a:buClr>
                <a:srgbClr val="9E0000"/>
              </a:buClr>
              <a:buFont typeface="Wingdings" pitchFamily="2" charset="2"/>
              <a:buChar char="Ø"/>
            </a:pPr>
            <a:r>
              <a:rPr lang="ru-RU" sz="2000" dirty="0" smtClean="0">
                <a:solidFill>
                  <a:srgbClr val="324E8E"/>
                </a:solidFill>
              </a:rPr>
              <a:t>Улучшение качества использования подвижного состава, сокращение времени простоя вагона;</a:t>
            </a:r>
          </a:p>
          <a:p>
            <a:pPr algn="just">
              <a:buClr>
                <a:srgbClr val="9E0000"/>
              </a:buClr>
              <a:buFont typeface="Wingdings" pitchFamily="2" charset="2"/>
              <a:buChar char="Ø"/>
            </a:pPr>
            <a:r>
              <a:rPr lang="ru-RU" sz="2000" dirty="0" smtClean="0">
                <a:solidFill>
                  <a:srgbClr val="324E8E"/>
                </a:solidFill>
              </a:rPr>
              <a:t>Обеспечение диспетчерского аппарата всех уровней управления оперативной (в режиме реального времени) статистической и прогнозной информацией, необходимой для принятия управляющих решений;</a:t>
            </a:r>
          </a:p>
          <a:p>
            <a:pPr algn="just">
              <a:buClr>
                <a:srgbClr val="9E0000"/>
              </a:buClr>
              <a:buFont typeface="Wingdings" pitchFamily="2" charset="2"/>
              <a:buChar char="Ø"/>
            </a:pPr>
            <a:r>
              <a:rPr lang="ru-RU" sz="2000" dirty="0" smtClean="0">
                <a:solidFill>
                  <a:srgbClr val="324E8E"/>
                </a:solidFill>
              </a:rPr>
              <a:t>Повышение технологической дисциплины и эффективности оперативного управления перевозками;</a:t>
            </a:r>
          </a:p>
          <a:p>
            <a:pPr algn="just">
              <a:buClr>
                <a:srgbClr val="9E0000"/>
              </a:buClr>
              <a:buFont typeface="Wingdings" pitchFamily="2" charset="2"/>
              <a:buChar char="Ø"/>
            </a:pPr>
            <a:r>
              <a:rPr lang="ru-RU" sz="2000" dirty="0" smtClean="0">
                <a:solidFill>
                  <a:srgbClr val="324E8E"/>
                </a:solidFill>
              </a:rPr>
              <a:t>Обеспечение информационного взаимодействия с системами смежных видов транспорта.</a:t>
            </a:r>
          </a:p>
        </p:txBody>
      </p:sp>
    </p:spTree>
  </p:cSld>
  <p:clrMapOvr>
    <a:masterClrMapping/>
  </p:clrMapOvr>
  <p:transition advClick="0" advTm="11000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7"/>
          <p:cNvGrpSpPr>
            <a:grpSpLocks/>
          </p:cNvGrpSpPr>
          <p:nvPr/>
        </p:nvGrpSpPr>
        <p:grpSpPr bwMode="auto">
          <a:xfrm>
            <a:off x="0" y="72380"/>
            <a:ext cx="11053763" cy="720080"/>
            <a:chOff x="0" y="6181430"/>
            <a:chExt cx="9144000" cy="596915"/>
          </a:xfrm>
        </p:grpSpPr>
        <p:sp>
          <p:nvSpPr>
            <p:cNvPr id="12" name="TextBox 11"/>
            <p:cNvSpPr txBox="1"/>
            <p:nvPr/>
          </p:nvSpPr>
          <p:spPr>
            <a:xfrm>
              <a:off x="0" y="6181430"/>
              <a:ext cx="9144000" cy="580026"/>
            </a:xfrm>
            <a:prstGeom prst="rect">
              <a:avLst/>
            </a:prstGeom>
            <a:gradFill flip="none" rotWithShape="1">
              <a:gsLst>
                <a:gs pos="0">
                  <a:srgbClr val="5E9EFF">
                    <a:alpha val="9000"/>
                  </a:srgbClr>
                </a:gs>
                <a:gs pos="39999">
                  <a:schemeClr val="bg1">
                    <a:lumMod val="95000"/>
                  </a:schemeClr>
                </a:gs>
                <a:gs pos="55000">
                  <a:schemeClr val="bg1">
                    <a:alpha val="72000"/>
                  </a:schemeClr>
                </a:gs>
                <a:gs pos="100000">
                  <a:srgbClr val="FFEBFA">
                    <a:alpha val="11000"/>
                  </a:srgbClr>
                </a:gs>
              </a:gsLst>
              <a:lin ang="13500000" scaled="1"/>
              <a:tileRect/>
            </a:gradFill>
          </p:spPr>
          <p:txBody>
            <a:bodyPr wrap="square">
              <a:spAutoFit/>
            </a:bodyPr>
            <a:lstStyle/>
            <a:p>
              <a:pPr algn="ctr">
                <a:defRPr/>
              </a:pPr>
              <a:endParaRPr lang="en-US" sz="1400" b="1" dirty="0">
                <a:solidFill>
                  <a:srgbClr val="204590"/>
                </a:solidFill>
              </a:endParaRPr>
            </a:p>
            <a:p>
              <a:pPr algn="ctr">
                <a:defRPr/>
              </a:pPr>
              <a:endParaRPr lang="en-US" sz="1400" b="1" dirty="0">
                <a:solidFill>
                  <a:srgbClr val="204590"/>
                </a:solidFill>
              </a:endParaRPr>
            </a:p>
            <a:p>
              <a:pPr algn="ctr">
                <a:defRPr/>
              </a:pPr>
              <a:endParaRPr lang="ru-RU" sz="1400" b="1" dirty="0">
                <a:solidFill>
                  <a:srgbClr val="204590"/>
                </a:solidFill>
              </a:endParaRPr>
            </a:p>
          </p:txBody>
        </p:sp>
        <p:cxnSp>
          <p:nvCxnSpPr>
            <p:cNvPr id="13" name="Straight Connector 9"/>
            <p:cNvCxnSpPr/>
            <p:nvPr/>
          </p:nvCxnSpPr>
          <p:spPr bwMode="auto">
            <a:xfrm flipV="1">
              <a:off x="0" y="6778344"/>
              <a:ext cx="9144000" cy="1"/>
            </a:xfrm>
            <a:prstGeom prst="line">
              <a:avLst/>
            </a:prstGeom>
            <a:noFill/>
            <a:ln w="12700" cap="flat" cmpd="sng" algn="ctr">
              <a:gradFill flip="none" rotWithShape="1">
                <a:gsLst>
                  <a:gs pos="0">
                    <a:srgbClr val="FFFFFF"/>
                  </a:gs>
                  <a:gs pos="16000">
                    <a:srgbClr val="1F1F1F"/>
                  </a:gs>
                  <a:gs pos="17999">
                    <a:srgbClr val="FFFFFF"/>
                  </a:gs>
                  <a:gs pos="42000">
                    <a:srgbClr val="636363"/>
                  </a:gs>
                  <a:gs pos="53000">
                    <a:srgbClr val="CFCFCF"/>
                  </a:gs>
                  <a:gs pos="66000">
                    <a:srgbClr val="CFCFCF"/>
                  </a:gs>
                  <a:gs pos="75999">
                    <a:srgbClr val="1F1F1F"/>
                  </a:gs>
                  <a:gs pos="78999">
                    <a:srgbClr val="FFFFFF"/>
                  </a:gs>
                  <a:gs pos="100000">
                    <a:srgbClr val="7F7F7F"/>
                  </a:gs>
                </a:gsLst>
                <a:lin ang="0" scaled="1"/>
                <a:tileRect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sp>
        <p:nvSpPr>
          <p:cNvPr id="27" name="TextBox 26"/>
          <p:cNvSpPr txBox="1"/>
          <p:nvPr/>
        </p:nvSpPr>
        <p:spPr>
          <a:xfrm>
            <a:off x="0" y="7359409"/>
            <a:ext cx="11071497" cy="601931"/>
          </a:xfrm>
          <a:prstGeom prst="rect">
            <a:avLst/>
          </a:prstGeom>
          <a:gradFill flip="none" rotWithShape="1">
            <a:gsLst>
              <a:gs pos="0">
                <a:srgbClr val="5E9EFF">
                  <a:alpha val="43000"/>
                </a:srgbClr>
              </a:gs>
              <a:gs pos="39999">
                <a:srgbClr val="85C2FF">
                  <a:alpha val="32000"/>
                </a:srgbClr>
              </a:gs>
              <a:gs pos="70000">
                <a:schemeClr val="bg1">
                  <a:alpha val="62000"/>
                </a:schemeClr>
              </a:gs>
              <a:gs pos="100000">
                <a:srgbClr val="FFEBFA">
                  <a:alpha val="24000"/>
                </a:srgbClr>
              </a:gs>
            </a:gsLst>
            <a:lin ang="13500000" scaled="1"/>
            <a:tileRect/>
          </a:gradFill>
        </p:spPr>
        <p:txBody>
          <a:bodyPr wrap="square" lIns="108430" tIns="54215" rIns="108430" bIns="54215">
            <a:spAutoFit/>
          </a:bodyPr>
          <a:lstStyle/>
          <a:p>
            <a:pPr algn="ctr"/>
            <a:endParaRPr lang="ru-RU" sz="32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4" name="Picture 2" descr="E:\polyvid\ЛОГОТИП\POLIVID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127281" y="7401569"/>
            <a:ext cx="1501775" cy="447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26" name="Straight Connector 12"/>
          <p:cNvCxnSpPr/>
          <p:nvPr/>
        </p:nvCxnSpPr>
        <p:spPr bwMode="auto">
          <a:xfrm flipV="1">
            <a:off x="0" y="7345187"/>
            <a:ext cx="11053763" cy="1"/>
          </a:xfrm>
          <a:prstGeom prst="line">
            <a:avLst/>
          </a:prstGeom>
          <a:noFill/>
          <a:ln w="6350" cap="flat" cmpd="sng" algn="ctr">
            <a:gradFill flip="none" rotWithShape="1">
              <a:gsLst>
                <a:gs pos="0">
                  <a:srgbClr val="FFFFFF"/>
                </a:gs>
                <a:gs pos="16000">
                  <a:srgbClr val="1F1F1F"/>
                </a:gs>
                <a:gs pos="17999">
                  <a:srgbClr val="FFFFFF"/>
                </a:gs>
                <a:gs pos="42000">
                  <a:srgbClr val="636363"/>
                </a:gs>
                <a:gs pos="53000">
                  <a:srgbClr val="CFCFCF"/>
                </a:gs>
                <a:gs pos="66000">
                  <a:srgbClr val="CFCFCF"/>
                </a:gs>
                <a:gs pos="75999">
                  <a:srgbClr val="1F1F1F"/>
                </a:gs>
                <a:gs pos="78999">
                  <a:srgbClr val="FFFFFF"/>
                </a:gs>
                <a:gs pos="100000">
                  <a:srgbClr val="7F7F7F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3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-1"/>
            <a:ext cx="11053763" cy="792461"/>
          </a:xfrm>
        </p:spPr>
        <p:txBody>
          <a:bodyPr lIns="109183" tIns="54592" rIns="109183" bIns="54592">
            <a:normAutofit/>
          </a:bodyPr>
          <a:lstStyle/>
          <a:p>
            <a:pPr eaLnBrk="1" hangingPunct="1">
              <a:defRPr/>
            </a:pPr>
            <a:r>
              <a:rPr lang="ru-RU" sz="3600" b="1" dirty="0" smtClean="0">
                <a:ln w="15875">
                  <a:solidFill>
                    <a:schemeClr val="bg1"/>
                  </a:solidFill>
                </a:ln>
                <a:solidFill>
                  <a:srgbClr val="204590"/>
                </a:solidFill>
                <a:latin typeface="Tahoma" pitchFamily="34" charset="0"/>
                <a:cs typeface="Tahoma" pitchFamily="34" charset="0"/>
              </a:rPr>
              <a:t>Предложение </a:t>
            </a:r>
            <a:r>
              <a:rPr lang="ru-RU" sz="3600" b="1" dirty="0" smtClean="0">
                <a:solidFill>
                  <a:srgbClr val="20459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ПОЛИВИД</a:t>
            </a:r>
            <a:endParaRPr lang="ru-RU" sz="3600" b="1" dirty="0" smtClean="0">
              <a:ln w="15875">
                <a:solidFill>
                  <a:schemeClr val="bg1"/>
                </a:solidFill>
              </a:ln>
              <a:solidFill>
                <a:srgbClr val="20459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1" name="Номер слайда 22"/>
          <p:cNvSpPr>
            <a:spLocks noGrp="1"/>
          </p:cNvSpPr>
          <p:nvPr>
            <p:ph type="sldNum" sz="quarter" idx="12"/>
          </p:nvPr>
        </p:nvSpPr>
        <p:spPr>
          <a:xfrm>
            <a:off x="0" y="7370762"/>
            <a:ext cx="883411" cy="550863"/>
          </a:xfrm>
        </p:spPr>
        <p:txBody>
          <a:bodyPr/>
          <a:lstStyle/>
          <a:p>
            <a:pPr algn="ctr">
              <a:defRPr/>
            </a:pPr>
            <a:fld id="{9CB7A910-CC60-4DFA-8ADA-29F86DF029D3}" type="slidenum">
              <a:rPr lang="ru-RU" smtClean="0">
                <a:solidFill>
                  <a:srgbClr val="204590"/>
                </a:solidFill>
              </a:rPr>
              <a:pPr algn="ctr">
                <a:defRPr/>
              </a:pPr>
              <a:t>7</a:t>
            </a:fld>
            <a:endParaRPr lang="ru-RU" dirty="0">
              <a:solidFill>
                <a:srgbClr val="204590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169031" y="1317606"/>
            <a:ext cx="10715700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Clr>
                <a:srgbClr val="9E0000"/>
              </a:buClr>
            </a:pPr>
            <a:r>
              <a:rPr lang="ru-RU" sz="2800" dirty="0" smtClean="0">
                <a:solidFill>
                  <a:srgbClr val="324E8E"/>
                </a:solidFill>
              </a:rPr>
              <a:t>Оснащение участка </a:t>
            </a:r>
            <a:r>
              <a:rPr lang="ru-RU" sz="2800" u="sng" dirty="0" err="1" smtClean="0">
                <a:solidFill>
                  <a:srgbClr val="204590"/>
                </a:solidFill>
              </a:rPr>
              <a:t>Кандыагаш</a:t>
            </a:r>
            <a:r>
              <a:rPr lang="ru-RU" sz="2800" u="sng" dirty="0" smtClean="0">
                <a:solidFill>
                  <a:srgbClr val="204590"/>
                </a:solidFill>
              </a:rPr>
              <a:t> - Никельтау</a:t>
            </a:r>
            <a:r>
              <a:rPr lang="ru-RU" sz="2800" dirty="0" smtClean="0">
                <a:solidFill>
                  <a:srgbClr val="324E8E"/>
                </a:solidFill>
              </a:rPr>
              <a:t> </a:t>
            </a:r>
            <a:r>
              <a:rPr lang="ru-RU" sz="2800" dirty="0" smtClean="0">
                <a:solidFill>
                  <a:srgbClr val="204590"/>
                </a:solidFill>
              </a:rPr>
              <a:t>интегрированной системой интервального регулирования движения поездов на базе МПЦ-2 (</a:t>
            </a:r>
            <a:r>
              <a:rPr lang="ru-RU" sz="2800" dirty="0" err="1" smtClean="0">
                <a:solidFill>
                  <a:srgbClr val="204590"/>
                </a:solidFill>
              </a:rPr>
              <a:t>СИРДПи</a:t>
            </a:r>
            <a:r>
              <a:rPr lang="ru-RU" sz="2800" dirty="0" smtClean="0">
                <a:solidFill>
                  <a:srgbClr val="204590"/>
                </a:solidFill>
              </a:rPr>
              <a:t>):</a:t>
            </a:r>
            <a:endParaRPr lang="ru-RU" sz="2800" dirty="0" smtClean="0">
              <a:solidFill>
                <a:srgbClr val="324E8E"/>
              </a:solidFill>
            </a:endParaRPr>
          </a:p>
          <a:p>
            <a:pPr algn="just">
              <a:buClr>
                <a:srgbClr val="9E0000"/>
              </a:buClr>
            </a:pPr>
            <a:endParaRPr lang="ru-RU" sz="1100" dirty="0" smtClean="0">
              <a:solidFill>
                <a:srgbClr val="324E8E"/>
              </a:solidFill>
            </a:endParaRPr>
          </a:p>
          <a:p>
            <a:pPr algn="just">
              <a:buClr>
                <a:srgbClr val="9E0000"/>
              </a:buClr>
              <a:buFont typeface="Wingdings" pitchFamily="2" charset="2"/>
              <a:buChar char="Ø"/>
            </a:pPr>
            <a:r>
              <a:rPr lang="ru-RU" sz="2800" dirty="0" smtClean="0">
                <a:solidFill>
                  <a:srgbClr val="324E8E"/>
                </a:solidFill>
              </a:rPr>
              <a:t> Модернизация станционных и перегонных систем безопасности</a:t>
            </a:r>
          </a:p>
          <a:p>
            <a:pPr algn="just">
              <a:buClr>
                <a:srgbClr val="9E0000"/>
              </a:buClr>
            </a:pPr>
            <a:endParaRPr lang="ru-RU" sz="1100" dirty="0" smtClean="0">
              <a:solidFill>
                <a:srgbClr val="324E8E"/>
              </a:solidFill>
            </a:endParaRPr>
          </a:p>
          <a:p>
            <a:pPr algn="just">
              <a:buClr>
                <a:srgbClr val="9E0000"/>
              </a:buClr>
              <a:buFont typeface="Wingdings" pitchFamily="2" charset="2"/>
              <a:buChar char="Ø"/>
            </a:pPr>
            <a:r>
              <a:rPr lang="ru-RU" sz="2800" dirty="0" smtClean="0">
                <a:solidFill>
                  <a:srgbClr val="324E8E"/>
                </a:solidFill>
              </a:rPr>
              <a:t> Внедрение современных систем управления движением поездов</a:t>
            </a:r>
          </a:p>
          <a:p>
            <a:pPr algn="just">
              <a:buClr>
                <a:srgbClr val="9E0000"/>
              </a:buClr>
            </a:pPr>
            <a:endParaRPr lang="ru-RU" sz="1100" dirty="0" smtClean="0">
              <a:solidFill>
                <a:srgbClr val="324E8E"/>
              </a:solidFill>
            </a:endParaRPr>
          </a:p>
          <a:p>
            <a:pPr algn="just">
              <a:buClr>
                <a:srgbClr val="9E0000"/>
              </a:buClr>
              <a:buFont typeface="Wingdings" pitchFamily="2" charset="2"/>
              <a:buChar char="Ø"/>
            </a:pPr>
            <a:r>
              <a:rPr lang="ru-RU" sz="2800" dirty="0" smtClean="0">
                <a:solidFill>
                  <a:srgbClr val="324E8E"/>
                </a:solidFill>
              </a:rPr>
              <a:t> Установка современного локомотивного комплекта безопасности</a:t>
            </a:r>
          </a:p>
          <a:p>
            <a:pPr algn="just">
              <a:buClr>
                <a:srgbClr val="9E0000"/>
              </a:buClr>
            </a:pPr>
            <a:endParaRPr lang="ru-RU" sz="1100" dirty="0" smtClean="0">
              <a:solidFill>
                <a:srgbClr val="324E8E"/>
              </a:solidFill>
            </a:endParaRPr>
          </a:p>
          <a:p>
            <a:pPr algn="just">
              <a:buClr>
                <a:srgbClr val="9E0000"/>
              </a:buClr>
              <a:buFont typeface="Wingdings" pitchFamily="2" charset="2"/>
              <a:buChar char="Ø"/>
            </a:pPr>
            <a:r>
              <a:rPr lang="ru-RU" sz="2800" dirty="0" smtClean="0">
                <a:solidFill>
                  <a:srgbClr val="324E8E"/>
                </a:solidFill>
              </a:rPr>
              <a:t> Оборудование лабораторно-технического комплекса и учебного полигона тренажерами                                                      </a:t>
            </a:r>
          </a:p>
        </p:txBody>
      </p:sp>
    </p:spTree>
  </p:cSld>
  <p:clrMapOvr>
    <a:masterClrMapping/>
  </p:clrMapOvr>
  <p:transition advClick="0" advTm="11000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7"/>
          <p:cNvGrpSpPr>
            <a:grpSpLocks/>
          </p:cNvGrpSpPr>
          <p:nvPr/>
        </p:nvGrpSpPr>
        <p:grpSpPr bwMode="auto">
          <a:xfrm>
            <a:off x="0" y="72380"/>
            <a:ext cx="11053763" cy="720080"/>
            <a:chOff x="0" y="6181430"/>
            <a:chExt cx="9144000" cy="596915"/>
          </a:xfrm>
        </p:grpSpPr>
        <p:sp>
          <p:nvSpPr>
            <p:cNvPr id="12" name="TextBox 11"/>
            <p:cNvSpPr txBox="1"/>
            <p:nvPr/>
          </p:nvSpPr>
          <p:spPr>
            <a:xfrm>
              <a:off x="0" y="6181430"/>
              <a:ext cx="9144000" cy="580026"/>
            </a:xfrm>
            <a:prstGeom prst="rect">
              <a:avLst/>
            </a:prstGeom>
            <a:gradFill flip="none" rotWithShape="1">
              <a:gsLst>
                <a:gs pos="0">
                  <a:srgbClr val="5E9EFF">
                    <a:alpha val="9000"/>
                  </a:srgbClr>
                </a:gs>
                <a:gs pos="39999">
                  <a:schemeClr val="bg1">
                    <a:lumMod val="95000"/>
                  </a:schemeClr>
                </a:gs>
                <a:gs pos="55000">
                  <a:schemeClr val="bg1">
                    <a:alpha val="72000"/>
                  </a:schemeClr>
                </a:gs>
                <a:gs pos="100000">
                  <a:srgbClr val="FFEBFA">
                    <a:alpha val="11000"/>
                  </a:srgbClr>
                </a:gs>
              </a:gsLst>
              <a:lin ang="13500000" scaled="1"/>
              <a:tileRect/>
            </a:gradFill>
          </p:spPr>
          <p:txBody>
            <a:bodyPr wrap="square">
              <a:spAutoFit/>
            </a:bodyPr>
            <a:lstStyle/>
            <a:p>
              <a:pPr algn="ctr">
                <a:defRPr/>
              </a:pPr>
              <a:endParaRPr lang="en-US" sz="1400" b="1" dirty="0">
                <a:solidFill>
                  <a:srgbClr val="204590"/>
                </a:solidFill>
              </a:endParaRPr>
            </a:p>
            <a:p>
              <a:pPr algn="ctr">
                <a:defRPr/>
              </a:pPr>
              <a:endParaRPr lang="en-US" sz="1400" b="1" dirty="0">
                <a:solidFill>
                  <a:srgbClr val="204590"/>
                </a:solidFill>
              </a:endParaRPr>
            </a:p>
            <a:p>
              <a:pPr algn="ctr">
                <a:defRPr/>
              </a:pPr>
              <a:endParaRPr lang="ru-RU" sz="1400" b="1" dirty="0">
                <a:solidFill>
                  <a:srgbClr val="204590"/>
                </a:solidFill>
              </a:endParaRPr>
            </a:p>
          </p:txBody>
        </p:sp>
        <p:cxnSp>
          <p:nvCxnSpPr>
            <p:cNvPr id="13" name="Straight Connector 9"/>
            <p:cNvCxnSpPr/>
            <p:nvPr/>
          </p:nvCxnSpPr>
          <p:spPr bwMode="auto">
            <a:xfrm flipV="1">
              <a:off x="0" y="6778344"/>
              <a:ext cx="9144000" cy="1"/>
            </a:xfrm>
            <a:prstGeom prst="line">
              <a:avLst/>
            </a:prstGeom>
            <a:noFill/>
            <a:ln w="12700" cap="flat" cmpd="sng" algn="ctr">
              <a:gradFill flip="none" rotWithShape="1">
                <a:gsLst>
                  <a:gs pos="0">
                    <a:srgbClr val="FFFFFF"/>
                  </a:gs>
                  <a:gs pos="16000">
                    <a:srgbClr val="1F1F1F"/>
                  </a:gs>
                  <a:gs pos="17999">
                    <a:srgbClr val="FFFFFF"/>
                  </a:gs>
                  <a:gs pos="42000">
                    <a:srgbClr val="636363"/>
                  </a:gs>
                  <a:gs pos="53000">
                    <a:srgbClr val="CFCFCF"/>
                  </a:gs>
                  <a:gs pos="66000">
                    <a:srgbClr val="CFCFCF"/>
                  </a:gs>
                  <a:gs pos="75999">
                    <a:srgbClr val="1F1F1F"/>
                  </a:gs>
                  <a:gs pos="78999">
                    <a:srgbClr val="FFFFFF"/>
                  </a:gs>
                  <a:gs pos="100000">
                    <a:srgbClr val="7F7F7F"/>
                  </a:gs>
                </a:gsLst>
                <a:lin ang="0" scaled="1"/>
                <a:tileRect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sp>
        <p:nvSpPr>
          <p:cNvPr id="27" name="TextBox 26"/>
          <p:cNvSpPr txBox="1"/>
          <p:nvPr/>
        </p:nvSpPr>
        <p:spPr>
          <a:xfrm>
            <a:off x="0" y="7359409"/>
            <a:ext cx="11071497" cy="601931"/>
          </a:xfrm>
          <a:prstGeom prst="rect">
            <a:avLst/>
          </a:prstGeom>
          <a:gradFill flip="none" rotWithShape="1">
            <a:gsLst>
              <a:gs pos="0">
                <a:srgbClr val="5E9EFF">
                  <a:alpha val="43000"/>
                </a:srgbClr>
              </a:gs>
              <a:gs pos="39999">
                <a:srgbClr val="85C2FF">
                  <a:alpha val="32000"/>
                </a:srgbClr>
              </a:gs>
              <a:gs pos="70000">
                <a:schemeClr val="bg1">
                  <a:alpha val="62000"/>
                </a:schemeClr>
              </a:gs>
              <a:gs pos="100000">
                <a:srgbClr val="FFEBFA">
                  <a:alpha val="24000"/>
                </a:srgbClr>
              </a:gs>
            </a:gsLst>
            <a:lin ang="13500000" scaled="1"/>
            <a:tileRect/>
          </a:gradFill>
        </p:spPr>
        <p:txBody>
          <a:bodyPr wrap="square" lIns="108430" tIns="54215" rIns="108430" bIns="54215">
            <a:spAutoFit/>
          </a:bodyPr>
          <a:lstStyle/>
          <a:p>
            <a:pPr algn="ctr"/>
            <a:endParaRPr lang="ru-RU" sz="32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4" name="Picture 2" descr="E:\polyvid\ЛОГОТИП\POLIVID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127281" y="7401569"/>
            <a:ext cx="1501775" cy="447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26" name="Straight Connector 12"/>
          <p:cNvCxnSpPr/>
          <p:nvPr/>
        </p:nvCxnSpPr>
        <p:spPr bwMode="auto">
          <a:xfrm flipV="1">
            <a:off x="0" y="7345187"/>
            <a:ext cx="11053763" cy="1"/>
          </a:xfrm>
          <a:prstGeom prst="line">
            <a:avLst/>
          </a:prstGeom>
          <a:noFill/>
          <a:ln w="6350" cap="flat" cmpd="sng" algn="ctr">
            <a:gradFill flip="none" rotWithShape="1">
              <a:gsLst>
                <a:gs pos="0">
                  <a:srgbClr val="FFFFFF"/>
                </a:gs>
                <a:gs pos="16000">
                  <a:srgbClr val="1F1F1F"/>
                </a:gs>
                <a:gs pos="17999">
                  <a:srgbClr val="FFFFFF"/>
                </a:gs>
                <a:gs pos="42000">
                  <a:srgbClr val="636363"/>
                </a:gs>
                <a:gs pos="53000">
                  <a:srgbClr val="CFCFCF"/>
                </a:gs>
                <a:gs pos="66000">
                  <a:srgbClr val="CFCFCF"/>
                </a:gs>
                <a:gs pos="75999">
                  <a:srgbClr val="1F1F1F"/>
                </a:gs>
                <a:gs pos="78999">
                  <a:srgbClr val="FFFFFF"/>
                </a:gs>
                <a:gs pos="100000">
                  <a:srgbClr val="7F7F7F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3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-1"/>
            <a:ext cx="11053763" cy="792461"/>
          </a:xfrm>
        </p:spPr>
        <p:txBody>
          <a:bodyPr lIns="109183" tIns="54592" rIns="109183" bIns="54592">
            <a:normAutofit/>
          </a:bodyPr>
          <a:lstStyle/>
          <a:p>
            <a:pPr eaLnBrk="1" hangingPunct="1">
              <a:defRPr/>
            </a:pPr>
            <a:r>
              <a:rPr lang="ru-RU" sz="3600" b="1" dirty="0" smtClean="0">
                <a:ln w="15875">
                  <a:solidFill>
                    <a:schemeClr val="bg1"/>
                  </a:solidFill>
                </a:ln>
                <a:solidFill>
                  <a:srgbClr val="204590"/>
                </a:solidFill>
                <a:latin typeface="Tahoma" pitchFamily="34" charset="0"/>
                <a:cs typeface="Tahoma" pitchFamily="34" charset="0"/>
              </a:rPr>
              <a:t>Структура системы </a:t>
            </a:r>
            <a:r>
              <a:rPr lang="ru-RU" sz="3600" b="1" dirty="0" err="1" smtClean="0">
                <a:ln w="15875">
                  <a:solidFill>
                    <a:schemeClr val="bg1"/>
                  </a:solidFill>
                </a:ln>
                <a:solidFill>
                  <a:srgbClr val="204590"/>
                </a:solidFill>
                <a:latin typeface="Tahoma" pitchFamily="34" charset="0"/>
                <a:cs typeface="Tahoma" pitchFamily="34" charset="0"/>
              </a:rPr>
              <a:t>СИРДПи</a:t>
            </a:r>
            <a:r>
              <a:rPr lang="ru-RU" sz="3600" b="1" dirty="0" smtClean="0">
                <a:ln w="15875">
                  <a:solidFill>
                    <a:schemeClr val="bg1"/>
                  </a:solidFill>
                </a:ln>
                <a:solidFill>
                  <a:srgbClr val="204590"/>
                </a:solidFill>
                <a:latin typeface="Tahoma" pitchFamily="34" charset="0"/>
                <a:cs typeface="Tahoma" pitchFamily="34" charset="0"/>
              </a:rPr>
              <a:t> </a:t>
            </a:r>
          </a:p>
        </p:txBody>
      </p:sp>
      <p:sp>
        <p:nvSpPr>
          <p:cNvPr id="21" name="Номер слайда 22"/>
          <p:cNvSpPr>
            <a:spLocks noGrp="1"/>
          </p:cNvSpPr>
          <p:nvPr>
            <p:ph type="sldNum" sz="quarter" idx="12"/>
          </p:nvPr>
        </p:nvSpPr>
        <p:spPr>
          <a:xfrm>
            <a:off x="0" y="7370762"/>
            <a:ext cx="883411" cy="550863"/>
          </a:xfrm>
        </p:spPr>
        <p:txBody>
          <a:bodyPr/>
          <a:lstStyle/>
          <a:p>
            <a:pPr algn="ctr">
              <a:defRPr/>
            </a:pPr>
            <a:fld id="{9CB7A910-CC60-4DFA-8ADA-29F86DF029D3}" type="slidenum">
              <a:rPr lang="ru-RU" smtClean="0">
                <a:solidFill>
                  <a:srgbClr val="204590"/>
                </a:solidFill>
              </a:rPr>
              <a:pPr algn="ctr">
                <a:defRPr/>
              </a:pPr>
              <a:t>8</a:t>
            </a:fld>
            <a:endParaRPr lang="ru-RU" dirty="0">
              <a:solidFill>
                <a:srgbClr val="204590"/>
              </a:solidFill>
            </a:endParaRPr>
          </a:p>
        </p:txBody>
      </p:sp>
      <p:graphicFrame>
        <p:nvGraphicFramePr>
          <p:cNvPr id="48" name="Схема 47"/>
          <p:cNvGraphicFramePr/>
          <p:nvPr/>
        </p:nvGraphicFramePr>
        <p:xfrm>
          <a:off x="311907" y="1031854"/>
          <a:ext cx="10429948" cy="621510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</p:cSld>
  <p:clrMapOvr>
    <a:masterClrMapping/>
  </p:clrMapOvr>
  <p:transition advClick="0" advTm="11000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7"/>
          <p:cNvGrpSpPr>
            <a:grpSpLocks/>
          </p:cNvGrpSpPr>
          <p:nvPr/>
        </p:nvGrpSpPr>
        <p:grpSpPr bwMode="auto">
          <a:xfrm>
            <a:off x="0" y="72380"/>
            <a:ext cx="11053763" cy="720080"/>
            <a:chOff x="0" y="6181430"/>
            <a:chExt cx="9144000" cy="596915"/>
          </a:xfrm>
        </p:grpSpPr>
        <p:sp>
          <p:nvSpPr>
            <p:cNvPr id="12" name="TextBox 11"/>
            <p:cNvSpPr txBox="1"/>
            <p:nvPr/>
          </p:nvSpPr>
          <p:spPr>
            <a:xfrm>
              <a:off x="0" y="6181430"/>
              <a:ext cx="9144000" cy="580026"/>
            </a:xfrm>
            <a:prstGeom prst="rect">
              <a:avLst/>
            </a:prstGeom>
            <a:gradFill flip="none" rotWithShape="1">
              <a:gsLst>
                <a:gs pos="0">
                  <a:srgbClr val="5E9EFF">
                    <a:alpha val="9000"/>
                  </a:srgbClr>
                </a:gs>
                <a:gs pos="39999">
                  <a:schemeClr val="bg1">
                    <a:lumMod val="95000"/>
                  </a:schemeClr>
                </a:gs>
                <a:gs pos="55000">
                  <a:schemeClr val="bg1">
                    <a:alpha val="72000"/>
                  </a:schemeClr>
                </a:gs>
                <a:gs pos="100000">
                  <a:srgbClr val="FFEBFA">
                    <a:alpha val="11000"/>
                  </a:srgbClr>
                </a:gs>
              </a:gsLst>
              <a:lin ang="13500000" scaled="1"/>
              <a:tileRect/>
            </a:gradFill>
          </p:spPr>
          <p:txBody>
            <a:bodyPr wrap="square">
              <a:spAutoFit/>
            </a:bodyPr>
            <a:lstStyle/>
            <a:p>
              <a:pPr algn="ctr">
                <a:defRPr/>
              </a:pPr>
              <a:endParaRPr lang="en-US" sz="1400" b="1" dirty="0">
                <a:solidFill>
                  <a:srgbClr val="204590"/>
                </a:solidFill>
              </a:endParaRPr>
            </a:p>
            <a:p>
              <a:pPr algn="ctr">
                <a:defRPr/>
              </a:pPr>
              <a:endParaRPr lang="en-US" sz="1400" b="1" dirty="0">
                <a:solidFill>
                  <a:srgbClr val="204590"/>
                </a:solidFill>
              </a:endParaRPr>
            </a:p>
            <a:p>
              <a:pPr algn="ctr">
                <a:defRPr/>
              </a:pPr>
              <a:endParaRPr lang="ru-RU" sz="1400" b="1" dirty="0">
                <a:solidFill>
                  <a:srgbClr val="204590"/>
                </a:solidFill>
              </a:endParaRPr>
            </a:p>
          </p:txBody>
        </p:sp>
        <p:cxnSp>
          <p:nvCxnSpPr>
            <p:cNvPr id="13" name="Straight Connector 9"/>
            <p:cNvCxnSpPr/>
            <p:nvPr/>
          </p:nvCxnSpPr>
          <p:spPr bwMode="auto">
            <a:xfrm flipV="1">
              <a:off x="0" y="6778344"/>
              <a:ext cx="9144000" cy="1"/>
            </a:xfrm>
            <a:prstGeom prst="line">
              <a:avLst/>
            </a:prstGeom>
            <a:noFill/>
            <a:ln w="12700" cap="flat" cmpd="sng" algn="ctr">
              <a:gradFill flip="none" rotWithShape="1">
                <a:gsLst>
                  <a:gs pos="0">
                    <a:srgbClr val="FFFFFF"/>
                  </a:gs>
                  <a:gs pos="16000">
                    <a:srgbClr val="1F1F1F"/>
                  </a:gs>
                  <a:gs pos="17999">
                    <a:srgbClr val="FFFFFF"/>
                  </a:gs>
                  <a:gs pos="42000">
                    <a:srgbClr val="636363"/>
                  </a:gs>
                  <a:gs pos="53000">
                    <a:srgbClr val="CFCFCF"/>
                  </a:gs>
                  <a:gs pos="66000">
                    <a:srgbClr val="CFCFCF"/>
                  </a:gs>
                  <a:gs pos="75999">
                    <a:srgbClr val="1F1F1F"/>
                  </a:gs>
                  <a:gs pos="78999">
                    <a:srgbClr val="FFFFFF"/>
                  </a:gs>
                  <a:gs pos="100000">
                    <a:srgbClr val="7F7F7F"/>
                  </a:gs>
                </a:gsLst>
                <a:lin ang="0" scaled="1"/>
                <a:tileRect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sp>
        <p:nvSpPr>
          <p:cNvPr id="27" name="TextBox 26"/>
          <p:cNvSpPr txBox="1"/>
          <p:nvPr/>
        </p:nvSpPr>
        <p:spPr>
          <a:xfrm>
            <a:off x="0" y="7318398"/>
            <a:ext cx="11071497" cy="601931"/>
          </a:xfrm>
          <a:prstGeom prst="rect">
            <a:avLst/>
          </a:prstGeom>
          <a:gradFill flip="none" rotWithShape="1">
            <a:gsLst>
              <a:gs pos="0">
                <a:srgbClr val="5E9EFF">
                  <a:alpha val="43000"/>
                </a:srgbClr>
              </a:gs>
              <a:gs pos="39999">
                <a:srgbClr val="85C2FF">
                  <a:alpha val="32000"/>
                </a:srgbClr>
              </a:gs>
              <a:gs pos="70000">
                <a:schemeClr val="bg1">
                  <a:alpha val="62000"/>
                </a:schemeClr>
              </a:gs>
              <a:gs pos="100000">
                <a:srgbClr val="FFEBFA">
                  <a:alpha val="24000"/>
                </a:srgbClr>
              </a:gs>
            </a:gsLst>
            <a:lin ang="13500000" scaled="1"/>
            <a:tileRect/>
          </a:gradFill>
        </p:spPr>
        <p:txBody>
          <a:bodyPr wrap="square" lIns="108430" tIns="54215" rIns="108430" bIns="54215">
            <a:spAutoFit/>
          </a:bodyPr>
          <a:lstStyle/>
          <a:p>
            <a:pPr algn="ctr"/>
            <a:endParaRPr lang="ru-RU" sz="32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4" name="Picture 2" descr="E:\polyvid\ЛОГОТИП\POLIVID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127281" y="7401569"/>
            <a:ext cx="1501775" cy="447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26" name="Straight Connector 12"/>
          <p:cNvCxnSpPr/>
          <p:nvPr/>
        </p:nvCxnSpPr>
        <p:spPr bwMode="auto">
          <a:xfrm flipV="1">
            <a:off x="0" y="7345187"/>
            <a:ext cx="11053763" cy="1"/>
          </a:xfrm>
          <a:prstGeom prst="line">
            <a:avLst/>
          </a:prstGeom>
          <a:noFill/>
          <a:ln w="6350" cap="flat" cmpd="sng" algn="ctr">
            <a:gradFill flip="none" rotWithShape="1">
              <a:gsLst>
                <a:gs pos="0">
                  <a:srgbClr val="FFFFFF"/>
                </a:gs>
                <a:gs pos="16000">
                  <a:srgbClr val="1F1F1F"/>
                </a:gs>
                <a:gs pos="17999">
                  <a:srgbClr val="FFFFFF"/>
                </a:gs>
                <a:gs pos="42000">
                  <a:srgbClr val="636363"/>
                </a:gs>
                <a:gs pos="53000">
                  <a:srgbClr val="CFCFCF"/>
                </a:gs>
                <a:gs pos="66000">
                  <a:srgbClr val="CFCFCF"/>
                </a:gs>
                <a:gs pos="75999">
                  <a:srgbClr val="1F1F1F"/>
                </a:gs>
                <a:gs pos="78999">
                  <a:srgbClr val="FFFFFF"/>
                </a:gs>
                <a:gs pos="100000">
                  <a:srgbClr val="7F7F7F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3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-1"/>
            <a:ext cx="11053763" cy="792461"/>
          </a:xfrm>
        </p:spPr>
        <p:txBody>
          <a:bodyPr lIns="109183" tIns="54592" rIns="109183" bIns="54592">
            <a:normAutofit/>
          </a:bodyPr>
          <a:lstStyle/>
          <a:p>
            <a:pPr eaLnBrk="1" hangingPunct="1">
              <a:defRPr/>
            </a:pPr>
            <a:r>
              <a:rPr lang="ru-RU" sz="3600" b="1" dirty="0" smtClean="0">
                <a:ln w="15875">
                  <a:solidFill>
                    <a:schemeClr val="bg1"/>
                  </a:solidFill>
                </a:ln>
                <a:solidFill>
                  <a:srgbClr val="204590"/>
                </a:solidFill>
                <a:latin typeface="Tahoma" pitchFamily="34" charset="0"/>
                <a:cs typeface="Tahoma" pitchFamily="34" charset="0"/>
              </a:rPr>
              <a:t>Общий вид системы </a:t>
            </a:r>
            <a:r>
              <a:rPr lang="ru-RU" sz="3600" b="1" dirty="0" err="1" smtClean="0">
                <a:ln w="15875">
                  <a:solidFill>
                    <a:schemeClr val="bg1"/>
                  </a:solidFill>
                </a:ln>
                <a:solidFill>
                  <a:srgbClr val="204590"/>
                </a:solidFill>
                <a:latin typeface="Tahoma" pitchFamily="34" charset="0"/>
                <a:cs typeface="Tahoma" pitchFamily="34" charset="0"/>
              </a:rPr>
              <a:t>СИРДПи</a:t>
            </a:r>
            <a:endParaRPr lang="ru-RU" sz="3600" b="1" dirty="0" smtClean="0">
              <a:ln w="15875">
                <a:solidFill>
                  <a:schemeClr val="bg1"/>
                </a:solidFill>
              </a:ln>
              <a:solidFill>
                <a:srgbClr val="204590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21" name="Номер слайда 22"/>
          <p:cNvSpPr>
            <a:spLocks noGrp="1"/>
          </p:cNvSpPr>
          <p:nvPr>
            <p:ph type="sldNum" sz="quarter" idx="12"/>
          </p:nvPr>
        </p:nvSpPr>
        <p:spPr>
          <a:xfrm>
            <a:off x="0" y="7370762"/>
            <a:ext cx="883411" cy="550863"/>
          </a:xfrm>
        </p:spPr>
        <p:txBody>
          <a:bodyPr/>
          <a:lstStyle/>
          <a:p>
            <a:pPr algn="ctr">
              <a:defRPr/>
            </a:pPr>
            <a:fld id="{9CB7A910-CC60-4DFA-8ADA-29F86DF029D3}" type="slidenum">
              <a:rPr lang="ru-RU" smtClean="0">
                <a:solidFill>
                  <a:srgbClr val="204590"/>
                </a:solidFill>
              </a:rPr>
              <a:pPr algn="ctr">
                <a:defRPr/>
              </a:pPr>
              <a:t>9</a:t>
            </a:fld>
            <a:endParaRPr lang="ru-RU" dirty="0">
              <a:solidFill>
                <a:srgbClr val="204590"/>
              </a:solidFill>
            </a:endParaRPr>
          </a:p>
        </p:txBody>
      </p:sp>
      <p:sp>
        <p:nvSpPr>
          <p:cNvPr id="40" name="Rectangle 28"/>
          <p:cNvSpPr>
            <a:spLocks noChangeArrowheads="1"/>
          </p:cNvSpPr>
          <p:nvPr/>
        </p:nvSpPr>
        <p:spPr bwMode="auto">
          <a:xfrm>
            <a:off x="7077880" y="888978"/>
            <a:ext cx="163513" cy="500066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pic>
        <p:nvPicPr>
          <p:cNvPr id="44" name="Рисунок 43" descr="C:\Иван\Казахстан\5.jpg"/>
          <p:cNvPicPr/>
          <p:nvPr/>
        </p:nvPicPr>
        <p:blipFill>
          <a:blip r:embed="rId4" cstate="print"/>
          <a:srcRect r="8382"/>
          <a:stretch>
            <a:fillRect/>
          </a:stretch>
        </p:blipFill>
        <p:spPr bwMode="auto">
          <a:xfrm>
            <a:off x="669097" y="1031854"/>
            <a:ext cx="10001320" cy="60722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" name="TextBox 102"/>
          <p:cNvSpPr txBox="1"/>
          <p:nvPr/>
        </p:nvSpPr>
        <p:spPr>
          <a:xfrm>
            <a:off x="4026683" y="3507900"/>
            <a:ext cx="3214710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solidFill>
                  <a:srgbClr val="204590"/>
                </a:solidFill>
              </a:rPr>
              <a:t>Система цифровой связи </a:t>
            </a:r>
            <a:r>
              <a:rPr lang="en-US" sz="1400" b="1" dirty="0" smtClean="0">
                <a:solidFill>
                  <a:srgbClr val="204590"/>
                </a:solidFill>
              </a:rPr>
              <a:t>TETRA</a:t>
            </a:r>
            <a:endParaRPr lang="ru-RU" sz="1400" b="1" dirty="0" smtClean="0"/>
          </a:p>
        </p:txBody>
      </p:sp>
      <p:sp>
        <p:nvSpPr>
          <p:cNvPr id="50" name="TextBox 49"/>
          <p:cNvSpPr txBox="1"/>
          <p:nvPr/>
        </p:nvSpPr>
        <p:spPr>
          <a:xfrm>
            <a:off x="3026551" y="1746234"/>
            <a:ext cx="5072098" cy="92333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204590"/>
                </a:solidFill>
              </a:rPr>
              <a:t>Интегрированная система интервального регулирования движения поездов на базе МПЦ-2</a:t>
            </a:r>
            <a:endParaRPr lang="ru-RU" dirty="0" smtClean="0"/>
          </a:p>
        </p:txBody>
      </p:sp>
      <p:sp>
        <p:nvSpPr>
          <p:cNvPr id="51" name="TextBox 50"/>
          <p:cNvSpPr txBox="1"/>
          <p:nvPr/>
        </p:nvSpPr>
        <p:spPr>
          <a:xfrm>
            <a:off x="3312303" y="5818200"/>
            <a:ext cx="1071570" cy="169277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rtlCol="0">
            <a:spAutoFit/>
          </a:bodyPr>
          <a:lstStyle/>
          <a:p>
            <a:r>
              <a:rPr lang="ru-RU" sz="1000" b="1" dirty="0" smtClean="0">
                <a:solidFill>
                  <a:srgbClr val="204590"/>
                </a:solidFill>
              </a:rPr>
              <a:t>КЛУБ-У (БЛОК</a:t>
            </a:r>
            <a:r>
              <a:rPr lang="ru-RU" sz="1100" b="1" dirty="0" smtClean="0">
                <a:solidFill>
                  <a:srgbClr val="204590"/>
                </a:solidFill>
              </a:rPr>
              <a:t>)</a:t>
            </a:r>
            <a:endParaRPr lang="ru-RU" sz="1100" b="1" dirty="0" smtClean="0"/>
          </a:p>
        </p:txBody>
      </p:sp>
      <p:sp>
        <p:nvSpPr>
          <p:cNvPr id="52" name="TextBox 51"/>
          <p:cNvSpPr txBox="1"/>
          <p:nvPr/>
        </p:nvSpPr>
        <p:spPr>
          <a:xfrm>
            <a:off x="8098649" y="5818200"/>
            <a:ext cx="1071570" cy="169277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rtlCol="0">
            <a:spAutoFit/>
          </a:bodyPr>
          <a:lstStyle/>
          <a:p>
            <a:r>
              <a:rPr lang="ru-RU" sz="1000" b="1" dirty="0" smtClean="0">
                <a:solidFill>
                  <a:srgbClr val="204590"/>
                </a:solidFill>
              </a:rPr>
              <a:t>КЛУБ-У (БЛОК</a:t>
            </a:r>
            <a:r>
              <a:rPr lang="ru-RU" sz="1100" b="1" dirty="0" smtClean="0">
                <a:solidFill>
                  <a:srgbClr val="204590"/>
                </a:solidFill>
              </a:rPr>
              <a:t>)</a:t>
            </a:r>
            <a:endParaRPr lang="ru-RU" sz="1100" b="1" dirty="0" smtClean="0"/>
          </a:p>
        </p:txBody>
      </p:sp>
    </p:spTree>
  </p:cSld>
  <p:clrMapOvr>
    <a:masterClrMapping/>
  </p:clrMapOvr>
  <p:transition advClick="0" advTm="11000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1_Оформление по умолчанию">
  <a:themeElements>
    <a:clrScheme name="1_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2075" tIns="46038" rIns="92075" bIns="46038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2075" tIns="46038" rIns="92075" bIns="46038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1_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8086</TotalTime>
  <Words>2119</Words>
  <Application>Microsoft Office PowerPoint</Application>
  <PresentationFormat>Произвольный</PresentationFormat>
  <Paragraphs>353</Paragraphs>
  <Slides>31</Slides>
  <Notes>31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4</vt:i4>
      </vt:variant>
      <vt:variant>
        <vt:lpstr>Заголовки слайдов</vt:lpstr>
      </vt:variant>
      <vt:variant>
        <vt:i4>31</vt:i4>
      </vt:variant>
    </vt:vector>
  </HeadingPairs>
  <TitlesOfParts>
    <vt:vector size="36" baseType="lpstr">
      <vt:lpstr>1_Оформление по умолчанию</vt:lpstr>
      <vt:lpstr>Visio</vt:lpstr>
      <vt:lpstr>Microsoft Equation 3.0</vt:lpstr>
      <vt:lpstr>Формула</vt:lpstr>
      <vt:lpstr>Точечный рисунок</vt:lpstr>
      <vt:lpstr>Слайд 1</vt:lpstr>
      <vt:lpstr>О компании</vt:lpstr>
      <vt:lpstr>Позиции на рынке</vt:lpstr>
      <vt:lpstr>Опыт работы (основные проекты)</vt:lpstr>
      <vt:lpstr>Цель и задачи</vt:lpstr>
      <vt:lpstr>Область применения и преимущества</vt:lpstr>
      <vt:lpstr>Предложение ПОЛИВИД</vt:lpstr>
      <vt:lpstr>Структура системы СИРДПи </vt:lpstr>
      <vt:lpstr>Общий вид системы СИРДПи</vt:lpstr>
      <vt:lpstr>Технические средства СИРДПи</vt:lpstr>
      <vt:lpstr>Режимы функционирования СИРДПи</vt:lpstr>
      <vt:lpstr>МПЦ-2</vt:lpstr>
      <vt:lpstr>МПЦ-2 на станции Слябовая (68 стрелок)</vt:lpstr>
      <vt:lpstr>Бортовые системы</vt:lpstr>
      <vt:lpstr>Бортовые системы в эксплуатации</vt:lpstr>
      <vt:lpstr>Система TETRA от NOKIA/EADS</vt:lpstr>
      <vt:lpstr>Система счета осей ACS2000</vt:lpstr>
      <vt:lpstr>Система счета осей ACS2000 в эксплуатации</vt:lpstr>
      <vt:lpstr>Переездная сигнализация</vt:lpstr>
      <vt:lpstr>Светодиодные светофоры</vt:lpstr>
      <vt:lpstr>Устройство контроля схода подвижного состава</vt:lpstr>
      <vt:lpstr>Устройство контроля схода подвижного состава</vt:lpstr>
      <vt:lpstr>Система технической диагностики СТДМ АСДК</vt:lpstr>
      <vt:lpstr>Диспетчерский центр в эксплуатации </vt:lpstr>
      <vt:lpstr>Диспетчерский центр в эксплуатации </vt:lpstr>
      <vt:lpstr>Диспетчерский центр в эксплуатации </vt:lpstr>
      <vt:lpstr>АРМ системы диагностики и контроля</vt:lpstr>
      <vt:lpstr>Эффективность системы СТДМ АСДК</vt:lpstr>
      <vt:lpstr>Универсальный мобильный комплекс ЭЦ</vt:lpstr>
      <vt:lpstr>Преимущества комплексной системы управления</vt:lpstr>
      <vt:lpstr>Слайд 31</vt:lpstr>
    </vt:vector>
  </TitlesOfParts>
  <Company>gtss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СИР ДП (ПОЛИВИД)</dc:title>
  <dc:creator>И</dc:creator>
  <cp:lastModifiedBy>Asus</cp:lastModifiedBy>
  <cp:revision>938</cp:revision>
  <dcterms:created xsi:type="dcterms:W3CDTF">2007-03-01T08:02:05Z</dcterms:created>
  <dcterms:modified xsi:type="dcterms:W3CDTF">2012-03-20T10:19:10Z</dcterms:modified>
</cp:coreProperties>
</file>